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6.xml" ContentType="application/vnd.openxmlformats-officedocument.drawingml.diagramData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41"/>
  </p:notesMasterIdLst>
  <p:sldIdLst>
    <p:sldId id="256" r:id="rId2"/>
    <p:sldId id="290" r:id="rId3"/>
    <p:sldId id="291" r:id="rId4"/>
    <p:sldId id="292" r:id="rId5"/>
    <p:sldId id="293" r:id="rId6"/>
    <p:sldId id="294" r:id="rId7"/>
    <p:sldId id="306" r:id="rId8"/>
    <p:sldId id="307" r:id="rId9"/>
    <p:sldId id="295" r:id="rId10"/>
    <p:sldId id="308" r:id="rId11"/>
    <p:sldId id="309" r:id="rId12"/>
    <p:sldId id="310" r:id="rId13"/>
    <p:sldId id="296" r:id="rId14"/>
    <p:sldId id="311" r:id="rId15"/>
    <p:sldId id="312" r:id="rId16"/>
    <p:sldId id="297" r:id="rId17"/>
    <p:sldId id="313" r:id="rId18"/>
    <p:sldId id="314" r:id="rId19"/>
    <p:sldId id="315" r:id="rId20"/>
    <p:sldId id="316" r:id="rId21"/>
    <p:sldId id="317" r:id="rId22"/>
    <p:sldId id="319" r:id="rId23"/>
    <p:sldId id="318" r:id="rId24"/>
    <p:sldId id="320" r:id="rId25"/>
    <p:sldId id="300" r:id="rId26"/>
    <p:sldId id="321" r:id="rId27"/>
    <p:sldId id="305" r:id="rId28"/>
    <p:sldId id="322" r:id="rId29"/>
    <p:sldId id="301" r:id="rId30"/>
    <p:sldId id="323" r:id="rId31"/>
    <p:sldId id="324" r:id="rId32"/>
    <p:sldId id="325" r:id="rId33"/>
    <p:sldId id="326" r:id="rId34"/>
    <p:sldId id="302" r:id="rId35"/>
    <p:sldId id="299" r:id="rId36"/>
    <p:sldId id="327" r:id="rId37"/>
    <p:sldId id="328" r:id="rId38"/>
    <p:sldId id="304" r:id="rId39"/>
    <p:sldId id="288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8" autoAdjust="0"/>
    <p:restoredTop sz="71023" autoAdjust="0"/>
  </p:normalViewPr>
  <p:slideViewPr>
    <p:cSldViewPr>
      <p:cViewPr>
        <p:scale>
          <a:sx n="66" d="100"/>
          <a:sy n="66" d="100"/>
        </p:scale>
        <p:origin x="1500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24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200" b="0" i="0" u="none" strike="noStrike" kern="1200" spc="0" baseline="0" dirty="0" err="1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2200" kern="1200" dirty="0" err="1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Distribuční funkce pro n=2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200" b="0" i="0" u="none" strike="noStrike" kern="1200" spc="0" baseline="0" dirty="0" err="1" smtClean="0">
              <a:solidFill>
                <a:schemeClr val="tx2"/>
              </a:solidFill>
              <a:latin typeface="Arial" pitchFamily="34" charset="0"/>
              <a:ea typeface="+mn-ea"/>
              <a:cs typeface="Arial" pitchFamily="34" charset="0"/>
            </a:defRPr>
          </a:pPr>
          <a:endParaRPr lang="cs-CZ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Hodnoty osy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22225">
                <a:solidFill>
                  <a:schemeClr val="accent1"/>
                </a:solidFill>
              </a:ln>
              <a:effectLst/>
            </c:spPr>
          </c:marker>
          <c:xVal>
            <c:numRef>
              <c:f>List1!$A$2:$A$5</c:f>
              <c:numCache>
                <c:formatCode>d\-mmm</c:formatCode>
                <c:ptCount val="4"/>
                <c:pt idx="0" formatCode="General">
                  <c:v>0</c:v>
                </c:pt>
                <c:pt idx="1">
                  <c:v>0.25</c:v>
                </c:pt>
                <c:pt idx="2" formatCode="General">
                  <c:v>0.5</c:v>
                </c:pt>
                <c:pt idx="3" formatCode="General">
                  <c:v>0.75</c:v>
                </c:pt>
              </c:numCache>
            </c:numRef>
          </c:xVal>
          <c:yVal>
            <c:numRef>
              <c:f>List1!$B$2:$B$5</c:f>
              <c:numCache>
                <c:formatCode>General</c:formatCode>
                <c:ptCount val="4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9764600"/>
        <c:axId val="479767736"/>
      </c:scatterChart>
      <c:valAx>
        <c:axId val="479764600"/>
        <c:scaling>
          <c:orientation val="minMax"/>
          <c:max val="1.5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79767736"/>
        <c:crosses val="autoZero"/>
        <c:crossBetween val="midCat"/>
        <c:majorUnit val="0.25"/>
      </c:valAx>
      <c:valAx>
        <c:axId val="47976773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79764600"/>
        <c:crosses val="autoZero"/>
        <c:crossBetween val="midCat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0A35B1-187D-4B95-B45A-D70B0506EB5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4B2A332-12CD-45A9-AD8B-25697689360B}">
      <dgm:prSet phldrT="[Text]"/>
      <dgm:spPr/>
      <dgm:t>
        <a:bodyPr/>
        <a:lstStyle/>
        <a:p>
          <a:r>
            <a:rPr lang="cs-CZ" dirty="0" smtClean="0"/>
            <a:t>1</a:t>
          </a:r>
          <a:endParaRPr lang="cs-CZ" dirty="0"/>
        </a:p>
      </dgm:t>
    </dgm:pt>
    <dgm:pt modelId="{81FDC57F-CE53-461A-B249-B9548FB33173}" type="parTrans" cxnId="{1F8686C6-6CD5-439A-95A4-BF4F9508391D}">
      <dgm:prSet/>
      <dgm:spPr/>
      <dgm:t>
        <a:bodyPr/>
        <a:lstStyle/>
        <a:p>
          <a:endParaRPr lang="cs-CZ"/>
        </a:p>
      </dgm:t>
    </dgm:pt>
    <dgm:pt modelId="{E371C5B6-F736-48B9-B295-6577A2321C11}" type="sibTrans" cxnId="{1F8686C6-6CD5-439A-95A4-BF4F9508391D}">
      <dgm:prSet/>
      <dgm:spPr/>
      <dgm:t>
        <a:bodyPr/>
        <a:lstStyle/>
        <a:p>
          <a:endParaRPr lang="cs-CZ"/>
        </a:p>
      </dgm:t>
    </dgm:pt>
    <mc:AlternateContent xmlns:mc="http://schemas.openxmlformats.org/markup-compatibility/2006">
      <mc:Choice xmlns:a14="http://schemas.microsoft.com/office/drawing/2010/main" Requires="a14">
        <dgm:pt modelId="{B091E06C-1335-4E26-841A-776B00CFA5B0}">
          <dgm:prSet phldrT="[Text]" custT="1"/>
          <dgm:spPr/>
          <dgm:t>
            <a:bodyPr/>
            <a:lstStyle/>
            <a:p>
              <a:r>
                <a:rPr lang="cs-CZ" sz="1800" i="0" kern="1200" dirty="0" smtClean="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rPr>
                <a:t>Volba počáteční hodnoty </a:t>
              </a:r>
              <a14:m>
                <m:oMath xmlns:m="http://schemas.openxmlformats.org/officeDocument/2006/math">
                  <m:sSub>
                    <m:sSubPr>
                      <m:ctrlPr>
                        <a:rPr lang="cs-CZ" sz="1800" i="1" kern="120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m:ctrlPr>
                    </m:sSubPr>
                    <m:e>
                      <m:r>
                        <a:rPr lang="cs-CZ" sz="1800" i="1" kern="120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m:t>𝑦</m:t>
                      </m:r>
                    </m:e>
                    <m:sub>
                      <m:r>
                        <a:rPr lang="cs-CZ" sz="1800" i="1" kern="120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m:t>0</m:t>
                      </m:r>
                    </m:sub>
                  </m:sSub>
                </m:oMath>
              </a14:m>
              <a:endParaRPr lang="cs-CZ" sz="1800" i="1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dgm:t>
        </dgm:pt>
      </mc:Choice>
      <mc:Fallback>
        <dgm:pt modelId="{B091E06C-1335-4E26-841A-776B00CFA5B0}">
          <dgm:prSet phldrT="[Text]" custT="1"/>
          <dgm:spPr/>
          <dgm:t>
            <a:bodyPr/>
            <a:lstStyle/>
            <a:p>
              <a:r>
                <a:rPr lang="cs-CZ" sz="1800" i="0" kern="1200" dirty="0" smtClean="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rPr>
                <a:t>Volba počáteční hodnoty </a:t>
              </a:r>
              <a:r>
                <a:rPr lang="cs-CZ" sz="1800" i="0" kern="1200" smtClean="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rPr>
                <a:t>𝑦_0</a:t>
              </a:r>
              <a:endParaRPr lang="cs-CZ" sz="1800" i="1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dgm:t>
        </dgm:pt>
      </mc:Fallback>
    </mc:AlternateContent>
    <dgm:pt modelId="{4AC04590-4816-402A-B0AD-7FA94CABF5BF}" type="parTrans" cxnId="{21C5B211-3050-40C4-83DF-456FA8105F71}">
      <dgm:prSet/>
      <dgm:spPr/>
      <dgm:t>
        <a:bodyPr/>
        <a:lstStyle/>
        <a:p>
          <a:endParaRPr lang="cs-CZ"/>
        </a:p>
      </dgm:t>
    </dgm:pt>
    <dgm:pt modelId="{8C88D4A2-DC3A-4AFB-BE62-246B9D2CD221}" type="sibTrans" cxnId="{21C5B211-3050-40C4-83DF-456FA8105F71}">
      <dgm:prSet/>
      <dgm:spPr/>
      <dgm:t>
        <a:bodyPr/>
        <a:lstStyle/>
        <a:p>
          <a:endParaRPr lang="cs-CZ"/>
        </a:p>
      </dgm:t>
    </dgm:pt>
    <dgm:pt modelId="{55B5138B-F3C3-4274-8D2D-816B9668F1E9}">
      <dgm:prSet phldrT="[Text]" custT="1"/>
      <dgm:spPr/>
      <dgm:t>
        <a:bodyPr/>
        <a:lstStyle/>
        <a:p>
          <a:r>
            <a:rPr lang="cs-CZ" sz="1800" i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Arial" pitchFamily="34" charset="0"/>
            </a:rPr>
            <a:t>n </a:t>
          </a:r>
          <a:r>
            <a:rPr lang="cs-CZ" sz="1800" i="0" kern="1200" dirty="0" smtClean="0">
              <a:solidFill>
                <a:schemeClr val="tx2"/>
              </a:solidFill>
              <a:latin typeface="Arial" pitchFamily="34" charset="0"/>
              <a:ea typeface="+mn-ea"/>
              <a:cs typeface="Arial" pitchFamily="34" charset="0"/>
            </a:rPr>
            <a:t>bitů</a:t>
          </a:r>
          <a:endParaRPr lang="cs-CZ" sz="1800" i="0" kern="1200" dirty="0">
            <a:solidFill>
              <a:schemeClr val="tx2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E60748EF-5878-47DA-82BE-655907616FEC}" type="parTrans" cxnId="{0D714CCC-BAA9-4971-937F-2BDEC1B313F4}">
      <dgm:prSet/>
      <dgm:spPr/>
      <dgm:t>
        <a:bodyPr/>
        <a:lstStyle/>
        <a:p>
          <a:endParaRPr lang="cs-CZ"/>
        </a:p>
      </dgm:t>
    </dgm:pt>
    <dgm:pt modelId="{2219F7F9-7327-4A38-B384-997C66548634}" type="sibTrans" cxnId="{0D714CCC-BAA9-4971-937F-2BDEC1B313F4}">
      <dgm:prSet/>
      <dgm:spPr/>
      <dgm:t>
        <a:bodyPr/>
        <a:lstStyle/>
        <a:p>
          <a:endParaRPr lang="cs-CZ"/>
        </a:p>
      </dgm:t>
    </dgm:pt>
    <dgm:pt modelId="{37DE8283-8009-4C0A-82BB-4B0EEB651050}">
      <dgm:prSet phldrT="[Text]"/>
      <dgm:spPr/>
      <dgm:t>
        <a:bodyPr/>
        <a:lstStyle/>
        <a:p>
          <a:r>
            <a:rPr lang="cs-CZ" dirty="0" smtClean="0"/>
            <a:t>2</a:t>
          </a:r>
          <a:endParaRPr lang="cs-CZ" dirty="0"/>
        </a:p>
      </dgm:t>
    </dgm:pt>
    <dgm:pt modelId="{39DDCE88-04F0-4BDB-867E-A6D26149F062}" type="parTrans" cxnId="{74DA9A8F-0973-483B-8720-760EFF4DD4C2}">
      <dgm:prSet/>
      <dgm:spPr/>
      <dgm:t>
        <a:bodyPr/>
        <a:lstStyle/>
        <a:p>
          <a:endParaRPr lang="cs-CZ"/>
        </a:p>
      </dgm:t>
    </dgm:pt>
    <dgm:pt modelId="{E8E50FCE-E60F-4890-BB24-AF059ADFFA4E}" type="sibTrans" cxnId="{74DA9A8F-0973-483B-8720-760EFF4DD4C2}">
      <dgm:prSet/>
      <dgm:spPr/>
      <dgm:t>
        <a:bodyPr/>
        <a:lstStyle/>
        <a:p>
          <a:endParaRPr lang="cs-CZ"/>
        </a:p>
      </dgm:t>
    </dgm:pt>
    <mc:AlternateContent xmlns:mc="http://schemas.openxmlformats.org/markup-compatibility/2006">
      <mc:Choice xmlns:a14="http://schemas.microsoft.com/office/drawing/2010/main" Requires="a14">
        <dgm:pt modelId="{366290CB-20F9-4D1A-869B-31D4E3792AD4}">
          <dgm:prSet phldrT="[Text]" custT="1"/>
          <dgm:spPr/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cs-CZ" sz="1800" i="1" kern="1200" smtClean="0">
                            <a:solidFill>
                              <a:schemeClr val="tx2"/>
                            </a:solidFill>
                            <a:latin typeface="Arial" pitchFamily="34" charset="0"/>
                            <a:ea typeface="+mn-ea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cs-CZ" sz="1800" i="1" kern="1200" smtClean="0">
                            <a:solidFill>
                              <a:schemeClr val="tx2"/>
                            </a:solidFill>
                            <a:latin typeface="Arial" pitchFamily="34" charset="0"/>
                            <a:ea typeface="+mn-ea"/>
                            <a:cs typeface="Arial" pitchFamily="34" charset="0"/>
                          </a:rPr>
                          <m:t>𝑦</m:t>
                        </m:r>
                      </m:e>
                      <m:sub>
                        <m:r>
                          <a:rPr lang="cs-CZ" sz="1800" b="0" i="1" kern="12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𝑡</m:t>
                        </m:r>
                      </m:sub>
                    </m:sSub>
                    <m:r>
                      <a:rPr lang="cs-CZ" sz="1800" i="1" kern="1200" smtClean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cs-CZ" sz="1800" i="1" kern="1200" smtClean="0">
                            <a:solidFill>
                              <a:schemeClr val="tx2"/>
                            </a:solidFill>
                            <a:latin typeface="Arial" pitchFamily="34" charset="0"/>
                            <a:ea typeface="+mn-ea"/>
                            <a:cs typeface="Arial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cs-CZ" sz="1800" i="1" kern="1200" smtClean="0">
                                <a:solidFill>
                                  <a:schemeClr val="tx2"/>
                                </a:solidFill>
                                <a:latin typeface="Arial" pitchFamily="34" charset="0"/>
                                <a:ea typeface="+mn-ea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cs-CZ" sz="1800" i="1" kern="1200" smtClean="0">
                                <a:solidFill>
                                  <a:schemeClr val="tx2"/>
                                </a:solidFill>
                                <a:latin typeface="Arial" pitchFamily="34" charset="0"/>
                                <a:ea typeface="+mn-ea"/>
                                <a:cs typeface="Arial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cs-CZ" sz="1800" i="1" kern="1200" smtClean="0">
                                <a:solidFill>
                                  <a:schemeClr val="tx2"/>
                                </a:solidFill>
                                <a:latin typeface="Arial" pitchFamily="34" charset="0"/>
                                <a:ea typeface="+mn-ea"/>
                                <a:cs typeface="Arial" pitchFamily="34" charset="0"/>
                              </a:rPr>
                              <m:t>𝑖</m:t>
                            </m:r>
                            <m:r>
                              <a:rPr lang="cs-CZ" sz="1800" b="0" i="1" kern="120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itchFamily="34" charset="0"/>
                              </a:rPr>
                              <m:t>−1</m:t>
                            </m:r>
                          </m:sub>
                        </m:sSub>
                      </m:e>
                      <m:sup>
                        <m:r>
                          <a:rPr lang="cs-CZ" sz="1800" i="1" kern="1200" smtClean="0">
                            <a:solidFill>
                              <a:schemeClr val="tx2"/>
                            </a:solidFill>
                            <a:latin typeface="Arial" pitchFamily="34" charset="0"/>
                            <a:ea typeface="+mn-ea"/>
                            <a:cs typeface="Arial" pitchFamily="34" charset="0"/>
                          </a:rPr>
                          <m:t>2</m:t>
                        </m:r>
                      </m:sup>
                    </m:sSup>
                  </m:oMath>
                </m:oMathPara>
              </a14:m>
              <a:endParaRPr lang="cs-CZ" sz="1800" i="1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dgm:t>
        </dgm:pt>
      </mc:Choice>
      <mc:Fallback>
        <dgm:pt modelId="{366290CB-20F9-4D1A-869B-31D4E3792AD4}">
          <dgm:prSet phldrT="[Text]" custT="1"/>
          <dgm:spPr/>
          <dgm:t>
            <a:bodyPr/>
            <a:lstStyle/>
            <a:p>
              <a:r>
                <a:rPr lang="cs-CZ" sz="1800" i="0" kern="1200" smtClean="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rPr>
                <a:t>𝑦_</a:t>
              </a:r>
              <a:r>
                <a:rPr lang="cs-CZ" sz="1800" b="0" i="0" kern="1200" smtClean="0">
                  <a:solidFill>
                    <a:schemeClr val="tx2"/>
                  </a:solidFill>
                  <a:latin typeface="Cambria Math" panose="02040503050406030204" pitchFamily="18" charset="0"/>
                  <a:ea typeface="+mn-ea"/>
                  <a:cs typeface="Arial" pitchFamily="34" charset="0"/>
                </a:rPr>
                <a:t>𝑡</a:t>
              </a:r>
              <a:r>
                <a:rPr lang="cs-CZ" sz="1800" i="0" kern="1200" smtClean="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rPr>
                <a:t>=〖</a:t>
              </a:r>
              <a:r>
                <a:rPr lang="cs-CZ" sz="1800" i="0" kern="1200" smtClean="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rPr>
                <a:t>𝑦_(𝑖</a:t>
              </a:r>
              <a:r>
                <a:rPr lang="cs-CZ" sz="1800" b="0" i="0" kern="1200" smtClean="0">
                  <a:solidFill>
                    <a:schemeClr val="tx2"/>
                  </a:solidFill>
                  <a:latin typeface="Cambria Math" panose="02040503050406030204" pitchFamily="18" charset="0"/>
                  <a:ea typeface="+mn-ea"/>
                  <a:cs typeface="Arial" pitchFamily="34" charset="0"/>
                </a:rPr>
                <a:t>−1)〗^</a:t>
              </a:r>
              <a:r>
                <a:rPr lang="cs-CZ" sz="1800" i="0" kern="1200" smtClean="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rPr>
                <a:t>2</a:t>
              </a:r>
              <a:endParaRPr lang="cs-CZ" sz="1800" i="1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dgm:t>
        </dgm:pt>
      </mc:Fallback>
    </mc:AlternateContent>
    <dgm:pt modelId="{547ABBFF-CD21-42AE-965C-0530CF26AA56}" type="parTrans" cxnId="{FFD7768C-1C75-4B61-91FB-EB9908B5FC3F}">
      <dgm:prSet/>
      <dgm:spPr/>
      <dgm:t>
        <a:bodyPr/>
        <a:lstStyle/>
        <a:p>
          <a:endParaRPr lang="cs-CZ"/>
        </a:p>
      </dgm:t>
    </dgm:pt>
    <dgm:pt modelId="{517C4402-5539-4F47-B7CC-614DEAC07A96}" type="sibTrans" cxnId="{FFD7768C-1C75-4B61-91FB-EB9908B5FC3F}">
      <dgm:prSet/>
      <dgm:spPr/>
      <dgm:t>
        <a:bodyPr/>
        <a:lstStyle/>
        <a:p>
          <a:endParaRPr lang="cs-CZ"/>
        </a:p>
      </dgm:t>
    </dgm:pt>
    <dgm:pt modelId="{AED098E7-47AB-4B7C-B6EE-72764CF584CF}">
      <dgm:prSet phldrT="[Text]" custT="1"/>
      <dgm:spPr/>
      <dgm:t>
        <a:bodyPr/>
        <a:lstStyle/>
        <a:p>
          <a:r>
            <a:rPr lang="cs-CZ" sz="1800" i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Arial" pitchFamily="34" charset="0"/>
            </a:rPr>
            <a:t>2n </a:t>
          </a:r>
          <a:r>
            <a:rPr lang="cs-CZ" sz="1800" i="0" kern="1200" dirty="0" smtClean="0">
              <a:solidFill>
                <a:schemeClr val="tx2"/>
              </a:solidFill>
              <a:latin typeface="Arial" pitchFamily="34" charset="0"/>
              <a:ea typeface="+mn-ea"/>
              <a:cs typeface="Arial" pitchFamily="34" charset="0"/>
            </a:rPr>
            <a:t>bitů</a:t>
          </a:r>
          <a:endParaRPr lang="cs-CZ" sz="1800" i="0" kern="1200" dirty="0">
            <a:solidFill>
              <a:schemeClr val="tx2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5D7BDD35-F47D-490F-B34C-53DE8ED549FF}" type="parTrans" cxnId="{E4D38DDE-28FE-4B00-B2CA-314A3E9D7CA6}">
      <dgm:prSet/>
      <dgm:spPr/>
      <dgm:t>
        <a:bodyPr/>
        <a:lstStyle/>
        <a:p>
          <a:endParaRPr lang="cs-CZ"/>
        </a:p>
      </dgm:t>
    </dgm:pt>
    <dgm:pt modelId="{BCE57C6E-1DAE-4A0F-A5BD-48D13325D345}" type="sibTrans" cxnId="{E4D38DDE-28FE-4B00-B2CA-314A3E9D7CA6}">
      <dgm:prSet/>
      <dgm:spPr/>
      <dgm:t>
        <a:bodyPr/>
        <a:lstStyle/>
        <a:p>
          <a:endParaRPr lang="cs-CZ"/>
        </a:p>
      </dgm:t>
    </dgm:pt>
    <dgm:pt modelId="{7E70DF86-A639-4FB2-BACC-8F45DA8FC4C1}">
      <dgm:prSet phldrT="[Text]"/>
      <dgm:spPr/>
      <dgm:t>
        <a:bodyPr/>
        <a:lstStyle/>
        <a:p>
          <a:r>
            <a:rPr lang="cs-CZ" dirty="0" smtClean="0"/>
            <a:t>3</a:t>
          </a:r>
          <a:endParaRPr lang="cs-CZ" dirty="0"/>
        </a:p>
      </dgm:t>
    </dgm:pt>
    <dgm:pt modelId="{3B47F1C4-5A5A-4EC3-9111-7E5835B2CF54}" type="parTrans" cxnId="{CE6D0A8A-038C-48C4-A744-1BB41E6846A6}">
      <dgm:prSet/>
      <dgm:spPr/>
      <dgm:t>
        <a:bodyPr/>
        <a:lstStyle/>
        <a:p>
          <a:endParaRPr lang="cs-CZ"/>
        </a:p>
      </dgm:t>
    </dgm:pt>
    <dgm:pt modelId="{A212AF48-F469-41C5-AB61-8232C110D682}" type="sibTrans" cxnId="{CE6D0A8A-038C-48C4-A744-1BB41E6846A6}">
      <dgm:prSet/>
      <dgm:spPr/>
      <dgm:t>
        <a:bodyPr/>
        <a:lstStyle/>
        <a:p>
          <a:endParaRPr lang="cs-CZ"/>
        </a:p>
      </dgm:t>
    </dgm:pt>
    <mc:AlternateContent xmlns:mc="http://schemas.openxmlformats.org/markup-compatibility/2006">
      <mc:Choice xmlns:a14="http://schemas.microsoft.com/office/drawing/2010/main" Requires="a14">
        <dgm:pt modelId="{33DC64ED-C4AC-42B4-8000-E7C633382390}">
          <dgm:prSet phldrT="[Text]" custT="1"/>
          <dgm:spPr/>
          <dgm:t>
            <a:bodyPr/>
            <a:lstStyle/>
            <a:p>
              <a:r>
                <a:rPr lang="cs-CZ" sz="1800" i="0" kern="1200" dirty="0" smtClean="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rPr>
                <a:t>Separujeme prostředních </a:t>
              </a:r>
              <a:r>
                <a:rPr lang="cs-CZ" sz="1800" i="1" kern="1200" dirty="0" smtClean="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rPr>
                <a:t>n </a:t>
              </a:r>
              <a:r>
                <a:rPr lang="cs-CZ" sz="1800" i="0" kern="1200" dirty="0" smtClean="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rPr>
                <a:t>bitů – dostaneme</a:t>
              </a:r>
              <a:r>
                <a:rPr lang="cs-CZ" sz="1800" i="1" kern="1200" dirty="0" smtClean="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14:m>
                <m:oMath xmlns:m="http://schemas.openxmlformats.org/officeDocument/2006/math">
                  <m:sSub>
                    <m:sSubPr>
                      <m:ctrlPr>
                        <a:rPr lang="cs-CZ" sz="1800" i="1" kern="120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+mn-ea"/>
                          <a:cs typeface="Arial" pitchFamily="34" charset="0"/>
                        </a:rPr>
                      </m:ctrlPr>
                    </m:sSubPr>
                    <m:e>
                      <m:r>
                        <a:rPr lang="cs-CZ" sz="1800" i="1" kern="120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+mn-ea"/>
                          <a:cs typeface="Arial" pitchFamily="34" charset="0"/>
                        </a:rPr>
                        <m:t>𝑦</m:t>
                      </m:r>
                    </m:e>
                    <m:sub>
                      <m:r>
                        <a:rPr lang="cs-CZ" sz="1800" b="0" i="1" kern="120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+mn-ea"/>
                          <a:cs typeface="Arial" pitchFamily="34" charset="0"/>
                        </a:rPr>
                        <m:t>1</m:t>
                      </m:r>
                    </m:sub>
                  </m:sSub>
                </m:oMath>
              </a14:m>
              <a:endParaRPr lang="cs-CZ" sz="1800" i="1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dgm:t>
        </dgm:pt>
      </mc:Choice>
      <mc:Fallback>
        <dgm:pt modelId="{33DC64ED-C4AC-42B4-8000-E7C633382390}">
          <dgm:prSet phldrT="[Text]" custT="1"/>
          <dgm:spPr/>
          <dgm:t>
            <a:bodyPr/>
            <a:lstStyle/>
            <a:p>
              <a:r>
                <a:rPr lang="cs-CZ" sz="1800" i="0" kern="1200" dirty="0" smtClean="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rPr>
                <a:t>Separujeme prostředních </a:t>
              </a:r>
              <a:r>
                <a:rPr lang="cs-CZ" sz="1800" i="1" kern="1200" dirty="0" smtClean="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rPr>
                <a:t>n </a:t>
              </a:r>
              <a:r>
                <a:rPr lang="cs-CZ" sz="1800" i="0" kern="1200" dirty="0" smtClean="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rPr>
                <a:t>bitů – dostaneme</a:t>
              </a:r>
              <a:r>
                <a:rPr lang="cs-CZ" sz="1800" i="1" kern="1200" dirty="0" smtClean="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lang="cs-CZ" sz="1800" i="0" kern="1200" smtClean="0">
                  <a:solidFill>
                    <a:schemeClr val="tx2"/>
                  </a:solidFill>
                  <a:latin typeface="Cambria Math" panose="02040503050406030204" pitchFamily="18" charset="0"/>
                  <a:ea typeface="+mn-ea"/>
                  <a:cs typeface="Arial" pitchFamily="34" charset="0"/>
                </a:rPr>
                <a:t>𝑦</a:t>
              </a:r>
              <a:r>
                <a:rPr lang="cs-CZ" sz="1800" i="0" kern="1200" smtClean="0">
                  <a:solidFill>
                    <a:schemeClr val="tx2"/>
                  </a:solidFill>
                  <a:latin typeface="Cambria Math" panose="02040503050406030204" pitchFamily="18" charset="0"/>
                  <a:ea typeface="+mn-ea"/>
                  <a:cs typeface="Arial" pitchFamily="34" charset="0"/>
                </a:rPr>
                <a:t>_</a:t>
              </a:r>
              <a:r>
                <a:rPr lang="cs-CZ" sz="1800" b="0" i="0" kern="1200" smtClean="0">
                  <a:solidFill>
                    <a:schemeClr val="tx2"/>
                  </a:solidFill>
                  <a:latin typeface="Cambria Math" panose="02040503050406030204" pitchFamily="18" charset="0"/>
                  <a:ea typeface="+mn-ea"/>
                  <a:cs typeface="Arial" pitchFamily="34" charset="0"/>
                </a:rPr>
                <a:t>1</a:t>
              </a:r>
              <a:endParaRPr lang="cs-CZ" sz="1800" i="1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dgm:t>
        </dgm:pt>
      </mc:Fallback>
    </mc:AlternateContent>
    <dgm:pt modelId="{BCF0F7E2-1B18-47EE-AC31-46E1FAB8EA5E}" type="parTrans" cxnId="{1B9FFA8D-B5C8-46ED-BB8E-1FDBA301262E}">
      <dgm:prSet/>
      <dgm:spPr/>
      <dgm:t>
        <a:bodyPr/>
        <a:lstStyle/>
        <a:p>
          <a:endParaRPr lang="cs-CZ"/>
        </a:p>
      </dgm:t>
    </dgm:pt>
    <dgm:pt modelId="{09229F45-B836-470E-BEE5-678EE3CCCB3E}" type="sibTrans" cxnId="{1B9FFA8D-B5C8-46ED-BB8E-1FDBA301262E}">
      <dgm:prSet/>
      <dgm:spPr/>
      <dgm:t>
        <a:bodyPr/>
        <a:lstStyle/>
        <a:p>
          <a:endParaRPr lang="cs-CZ"/>
        </a:p>
      </dgm:t>
    </dgm:pt>
    <dgm:pt modelId="{9AE4AD00-4D49-4B6B-9CAE-0E9A85363F87}" type="pres">
      <dgm:prSet presAssocID="{AE0A35B1-187D-4B95-B45A-D70B0506EB51}" presName="linearFlow" presStyleCnt="0">
        <dgm:presLayoutVars>
          <dgm:dir/>
          <dgm:animLvl val="lvl"/>
          <dgm:resizeHandles val="exact"/>
        </dgm:presLayoutVars>
      </dgm:prSet>
      <dgm:spPr/>
    </dgm:pt>
    <dgm:pt modelId="{794A553A-7802-4587-B89D-B1FE2DE4B3A7}" type="pres">
      <dgm:prSet presAssocID="{E4B2A332-12CD-45A9-AD8B-25697689360B}" presName="composite" presStyleCnt="0"/>
      <dgm:spPr/>
    </dgm:pt>
    <dgm:pt modelId="{B6ED0B0C-7AAF-4296-AB3D-985235C1FCFD}" type="pres">
      <dgm:prSet presAssocID="{E4B2A332-12CD-45A9-AD8B-25697689360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DFA9DED-3413-493C-89CC-CFF9B51CF80C}" type="pres">
      <dgm:prSet presAssocID="{E4B2A332-12CD-45A9-AD8B-25697689360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26A54BC-D693-4A04-9F69-1DE978508027}" type="pres">
      <dgm:prSet presAssocID="{E371C5B6-F736-48B9-B295-6577A2321C11}" presName="sp" presStyleCnt="0"/>
      <dgm:spPr/>
    </dgm:pt>
    <dgm:pt modelId="{04D50588-AAD9-4B52-854B-3C16CEC547C5}" type="pres">
      <dgm:prSet presAssocID="{37DE8283-8009-4C0A-82BB-4B0EEB651050}" presName="composite" presStyleCnt="0"/>
      <dgm:spPr/>
    </dgm:pt>
    <dgm:pt modelId="{630C055D-7707-4548-862B-3786174ED988}" type="pres">
      <dgm:prSet presAssocID="{37DE8283-8009-4C0A-82BB-4B0EEB651050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9A3A704A-F39E-4967-BD32-7AB35032FCD2}" type="pres">
      <dgm:prSet presAssocID="{37DE8283-8009-4C0A-82BB-4B0EEB65105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6017EA5-EEB1-40B1-BB16-366965516E31}" type="pres">
      <dgm:prSet presAssocID="{E8E50FCE-E60F-4890-BB24-AF059ADFFA4E}" presName="sp" presStyleCnt="0"/>
      <dgm:spPr/>
    </dgm:pt>
    <dgm:pt modelId="{216FBFB9-144D-417C-9F56-E79FFD8BEE13}" type="pres">
      <dgm:prSet presAssocID="{7E70DF86-A639-4FB2-BACC-8F45DA8FC4C1}" presName="composite" presStyleCnt="0"/>
      <dgm:spPr/>
    </dgm:pt>
    <dgm:pt modelId="{B0873E37-E499-46C1-A8D2-FC4FD82038DA}" type="pres">
      <dgm:prSet presAssocID="{7E70DF86-A639-4FB2-BACC-8F45DA8FC4C1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D4AEA091-E75F-460E-B550-B0CB0B390CE2}" type="pres">
      <dgm:prSet presAssocID="{7E70DF86-A639-4FB2-BACC-8F45DA8FC4C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E6D0A8A-038C-48C4-A744-1BB41E6846A6}" srcId="{AE0A35B1-187D-4B95-B45A-D70B0506EB51}" destId="{7E70DF86-A639-4FB2-BACC-8F45DA8FC4C1}" srcOrd="2" destOrd="0" parTransId="{3B47F1C4-5A5A-4EC3-9111-7E5835B2CF54}" sibTransId="{A212AF48-F469-41C5-AB61-8232C110D682}"/>
    <dgm:cxn modelId="{33D4C3C0-E68F-47A7-9319-B7AD779C07D1}" type="presOf" srcId="{37DE8283-8009-4C0A-82BB-4B0EEB651050}" destId="{630C055D-7707-4548-862B-3786174ED988}" srcOrd="0" destOrd="0" presId="urn:microsoft.com/office/officeart/2005/8/layout/chevron2"/>
    <dgm:cxn modelId="{74DA9A8F-0973-483B-8720-760EFF4DD4C2}" srcId="{AE0A35B1-187D-4B95-B45A-D70B0506EB51}" destId="{37DE8283-8009-4C0A-82BB-4B0EEB651050}" srcOrd="1" destOrd="0" parTransId="{39DDCE88-04F0-4BDB-867E-A6D26149F062}" sibTransId="{E8E50FCE-E60F-4890-BB24-AF059ADFFA4E}"/>
    <dgm:cxn modelId="{A385D32C-3D57-4F44-A127-504221848B75}" type="presOf" srcId="{33DC64ED-C4AC-42B4-8000-E7C633382390}" destId="{D4AEA091-E75F-460E-B550-B0CB0B390CE2}" srcOrd="0" destOrd="0" presId="urn:microsoft.com/office/officeart/2005/8/layout/chevron2"/>
    <dgm:cxn modelId="{21C5B211-3050-40C4-83DF-456FA8105F71}" srcId="{E4B2A332-12CD-45A9-AD8B-25697689360B}" destId="{B091E06C-1335-4E26-841A-776B00CFA5B0}" srcOrd="0" destOrd="0" parTransId="{4AC04590-4816-402A-B0AD-7FA94CABF5BF}" sibTransId="{8C88D4A2-DC3A-4AFB-BE62-246B9D2CD221}"/>
    <dgm:cxn modelId="{1F8686C6-6CD5-439A-95A4-BF4F9508391D}" srcId="{AE0A35B1-187D-4B95-B45A-D70B0506EB51}" destId="{E4B2A332-12CD-45A9-AD8B-25697689360B}" srcOrd="0" destOrd="0" parTransId="{81FDC57F-CE53-461A-B249-B9548FB33173}" sibTransId="{E371C5B6-F736-48B9-B295-6577A2321C11}"/>
    <dgm:cxn modelId="{7B4FB32E-96B7-4122-AC10-351AF1A5B167}" type="presOf" srcId="{AED098E7-47AB-4B7C-B6EE-72764CF584CF}" destId="{9A3A704A-F39E-4967-BD32-7AB35032FCD2}" srcOrd="0" destOrd="1" presId="urn:microsoft.com/office/officeart/2005/8/layout/chevron2"/>
    <dgm:cxn modelId="{83E3EA76-5492-4842-BB65-6E4EC9332DB1}" type="presOf" srcId="{7E70DF86-A639-4FB2-BACC-8F45DA8FC4C1}" destId="{B0873E37-E499-46C1-A8D2-FC4FD82038DA}" srcOrd="0" destOrd="0" presId="urn:microsoft.com/office/officeart/2005/8/layout/chevron2"/>
    <dgm:cxn modelId="{E4D38DDE-28FE-4B00-B2CA-314A3E9D7CA6}" srcId="{366290CB-20F9-4D1A-869B-31D4E3792AD4}" destId="{AED098E7-47AB-4B7C-B6EE-72764CF584CF}" srcOrd="0" destOrd="0" parTransId="{5D7BDD35-F47D-490F-B34C-53DE8ED549FF}" sibTransId="{BCE57C6E-1DAE-4A0F-A5BD-48D13325D345}"/>
    <dgm:cxn modelId="{944F1184-A9F4-4E29-87A5-34600C29D5B2}" type="presOf" srcId="{55B5138B-F3C3-4274-8D2D-816B9668F1E9}" destId="{8DFA9DED-3413-493C-89CC-CFF9B51CF80C}" srcOrd="0" destOrd="1" presId="urn:microsoft.com/office/officeart/2005/8/layout/chevron2"/>
    <dgm:cxn modelId="{FFD7768C-1C75-4B61-91FB-EB9908B5FC3F}" srcId="{37DE8283-8009-4C0A-82BB-4B0EEB651050}" destId="{366290CB-20F9-4D1A-869B-31D4E3792AD4}" srcOrd="0" destOrd="0" parTransId="{547ABBFF-CD21-42AE-965C-0530CF26AA56}" sibTransId="{517C4402-5539-4F47-B7CC-614DEAC07A96}"/>
    <dgm:cxn modelId="{1A513978-3196-4EA3-B5B6-652BC60EA1F4}" type="presOf" srcId="{B091E06C-1335-4E26-841A-776B00CFA5B0}" destId="{8DFA9DED-3413-493C-89CC-CFF9B51CF80C}" srcOrd="0" destOrd="0" presId="urn:microsoft.com/office/officeart/2005/8/layout/chevron2"/>
    <dgm:cxn modelId="{F3FD3E6B-2757-4A0A-99BA-E86F2E9263F0}" type="presOf" srcId="{AE0A35B1-187D-4B95-B45A-D70B0506EB51}" destId="{9AE4AD00-4D49-4B6B-9CAE-0E9A85363F87}" srcOrd="0" destOrd="0" presId="urn:microsoft.com/office/officeart/2005/8/layout/chevron2"/>
    <dgm:cxn modelId="{0D714CCC-BAA9-4971-937F-2BDEC1B313F4}" srcId="{B091E06C-1335-4E26-841A-776B00CFA5B0}" destId="{55B5138B-F3C3-4274-8D2D-816B9668F1E9}" srcOrd="0" destOrd="0" parTransId="{E60748EF-5878-47DA-82BE-655907616FEC}" sibTransId="{2219F7F9-7327-4A38-B384-997C66548634}"/>
    <dgm:cxn modelId="{1B9FFA8D-B5C8-46ED-BB8E-1FDBA301262E}" srcId="{7E70DF86-A639-4FB2-BACC-8F45DA8FC4C1}" destId="{33DC64ED-C4AC-42B4-8000-E7C633382390}" srcOrd="0" destOrd="0" parTransId="{BCF0F7E2-1B18-47EE-AC31-46E1FAB8EA5E}" sibTransId="{09229F45-B836-470E-BEE5-678EE3CCCB3E}"/>
    <dgm:cxn modelId="{7FC820B8-9CAB-463F-9A6D-670AD085214A}" type="presOf" srcId="{366290CB-20F9-4D1A-869B-31D4E3792AD4}" destId="{9A3A704A-F39E-4967-BD32-7AB35032FCD2}" srcOrd="0" destOrd="0" presId="urn:microsoft.com/office/officeart/2005/8/layout/chevron2"/>
    <dgm:cxn modelId="{AEF9D06B-E6E5-4E3C-B7F0-DC8E6EC81823}" type="presOf" srcId="{E4B2A332-12CD-45A9-AD8B-25697689360B}" destId="{B6ED0B0C-7AAF-4296-AB3D-985235C1FCFD}" srcOrd="0" destOrd="0" presId="urn:microsoft.com/office/officeart/2005/8/layout/chevron2"/>
    <dgm:cxn modelId="{C2CF6677-31F4-432B-A048-D6ADAFF495F4}" type="presParOf" srcId="{9AE4AD00-4D49-4B6B-9CAE-0E9A85363F87}" destId="{794A553A-7802-4587-B89D-B1FE2DE4B3A7}" srcOrd="0" destOrd="0" presId="urn:microsoft.com/office/officeart/2005/8/layout/chevron2"/>
    <dgm:cxn modelId="{47E47F7E-2D48-480F-A0DB-8F26D88BB118}" type="presParOf" srcId="{794A553A-7802-4587-B89D-B1FE2DE4B3A7}" destId="{B6ED0B0C-7AAF-4296-AB3D-985235C1FCFD}" srcOrd="0" destOrd="0" presId="urn:microsoft.com/office/officeart/2005/8/layout/chevron2"/>
    <dgm:cxn modelId="{3FE87BB6-E828-4DA2-BA32-27CE4BC5A3C7}" type="presParOf" srcId="{794A553A-7802-4587-B89D-B1FE2DE4B3A7}" destId="{8DFA9DED-3413-493C-89CC-CFF9B51CF80C}" srcOrd="1" destOrd="0" presId="urn:microsoft.com/office/officeart/2005/8/layout/chevron2"/>
    <dgm:cxn modelId="{16606176-3DE3-40D9-A6E0-3AEBDE03AD37}" type="presParOf" srcId="{9AE4AD00-4D49-4B6B-9CAE-0E9A85363F87}" destId="{326A54BC-D693-4A04-9F69-1DE978508027}" srcOrd="1" destOrd="0" presId="urn:microsoft.com/office/officeart/2005/8/layout/chevron2"/>
    <dgm:cxn modelId="{516D1AD3-8914-4FA5-89F6-BF1CB828B416}" type="presParOf" srcId="{9AE4AD00-4D49-4B6B-9CAE-0E9A85363F87}" destId="{04D50588-AAD9-4B52-854B-3C16CEC547C5}" srcOrd="2" destOrd="0" presId="urn:microsoft.com/office/officeart/2005/8/layout/chevron2"/>
    <dgm:cxn modelId="{A463D455-F48A-4209-ABCF-16D8BEAB35E5}" type="presParOf" srcId="{04D50588-AAD9-4B52-854B-3C16CEC547C5}" destId="{630C055D-7707-4548-862B-3786174ED988}" srcOrd="0" destOrd="0" presId="urn:microsoft.com/office/officeart/2005/8/layout/chevron2"/>
    <dgm:cxn modelId="{9C507BAF-CFD2-4B88-AC72-AEF4BE937C94}" type="presParOf" srcId="{04D50588-AAD9-4B52-854B-3C16CEC547C5}" destId="{9A3A704A-F39E-4967-BD32-7AB35032FCD2}" srcOrd="1" destOrd="0" presId="urn:microsoft.com/office/officeart/2005/8/layout/chevron2"/>
    <dgm:cxn modelId="{617CF73A-CC52-4EBF-879A-2DFF58BAE398}" type="presParOf" srcId="{9AE4AD00-4D49-4B6B-9CAE-0E9A85363F87}" destId="{06017EA5-EEB1-40B1-BB16-366965516E31}" srcOrd="3" destOrd="0" presId="urn:microsoft.com/office/officeart/2005/8/layout/chevron2"/>
    <dgm:cxn modelId="{0B5A21A0-A8AB-4327-89BA-1992E7164B3C}" type="presParOf" srcId="{9AE4AD00-4D49-4B6B-9CAE-0E9A85363F87}" destId="{216FBFB9-144D-417C-9F56-E79FFD8BEE13}" srcOrd="4" destOrd="0" presId="urn:microsoft.com/office/officeart/2005/8/layout/chevron2"/>
    <dgm:cxn modelId="{9BF439C9-AF48-4473-AB82-F43D6AD13AEE}" type="presParOf" srcId="{216FBFB9-144D-417C-9F56-E79FFD8BEE13}" destId="{B0873E37-E499-46C1-A8D2-FC4FD82038DA}" srcOrd="0" destOrd="0" presId="urn:microsoft.com/office/officeart/2005/8/layout/chevron2"/>
    <dgm:cxn modelId="{50F7E2AF-1E28-46EB-AFDA-79B90206B158}" type="presParOf" srcId="{216FBFB9-144D-417C-9F56-E79FFD8BEE13}" destId="{D4AEA091-E75F-460E-B550-B0CB0B390CE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0A35B1-187D-4B95-B45A-D70B0506EB5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4B2A332-12CD-45A9-AD8B-25697689360B}">
      <dgm:prSet phldrT="[Text]"/>
      <dgm:spPr/>
      <dgm:t>
        <a:bodyPr/>
        <a:lstStyle/>
        <a:p>
          <a:r>
            <a:rPr lang="cs-CZ" dirty="0" smtClean="0"/>
            <a:t>1</a:t>
          </a:r>
          <a:endParaRPr lang="cs-CZ" dirty="0"/>
        </a:p>
      </dgm:t>
    </dgm:pt>
    <dgm:pt modelId="{81FDC57F-CE53-461A-B249-B9548FB33173}" type="parTrans" cxnId="{1F8686C6-6CD5-439A-95A4-BF4F9508391D}">
      <dgm:prSet/>
      <dgm:spPr/>
      <dgm:t>
        <a:bodyPr/>
        <a:lstStyle/>
        <a:p>
          <a:endParaRPr lang="cs-CZ"/>
        </a:p>
      </dgm:t>
    </dgm:pt>
    <dgm:pt modelId="{E371C5B6-F736-48B9-B295-6577A2321C11}" type="sibTrans" cxnId="{1F8686C6-6CD5-439A-95A4-BF4F9508391D}">
      <dgm:prSet/>
      <dgm:spPr/>
      <dgm:t>
        <a:bodyPr/>
        <a:lstStyle/>
        <a:p>
          <a:endParaRPr lang="cs-CZ"/>
        </a:p>
      </dgm:t>
    </dgm:pt>
    <dgm:pt modelId="{B091E06C-1335-4E26-841A-776B00CFA5B0}">
      <dgm:prSet phldrT="[Text]" custT="1"/>
      <dgm:spPr>
        <a:blipFill rotWithShape="0">
          <a:blip xmlns:r="http://schemas.openxmlformats.org/officeDocument/2006/relationships" r:embed="rId1"/>
          <a:stretch>
            <a:fillRect b="-4375"/>
          </a:stretch>
        </a:blipFill>
      </dgm:spPr>
      <dgm:t>
        <a:bodyPr/>
        <a:lstStyle/>
        <a:p>
          <a:r>
            <a:rPr lang="cs-CZ">
              <a:noFill/>
            </a:rPr>
            <a:t> </a:t>
          </a:r>
        </a:p>
      </dgm:t>
    </dgm:pt>
    <dgm:pt modelId="{4AC04590-4816-402A-B0AD-7FA94CABF5BF}" type="parTrans" cxnId="{21C5B211-3050-40C4-83DF-456FA8105F71}">
      <dgm:prSet/>
      <dgm:spPr/>
      <dgm:t>
        <a:bodyPr/>
        <a:lstStyle/>
        <a:p>
          <a:endParaRPr lang="cs-CZ"/>
        </a:p>
      </dgm:t>
    </dgm:pt>
    <dgm:pt modelId="{8C88D4A2-DC3A-4AFB-BE62-246B9D2CD221}" type="sibTrans" cxnId="{21C5B211-3050-40C4-83DF-456FA8105F71}">
      <dgm:prSet/>
      <dgm:spPr/>
      <dgm:t>
        <a:bodyPr/>
        <a:lstStyle/>
        <a:p>
          <a:endParaRPr lang="cs-CZ"/>
        </a:p>
      </dgm:t>
    </dgm:pt>
    <dgm:pt modelId="{55B5138B-F3C3-4274-8D2D-816B9668F1E9}">
      <dgm:prSet phldrT="[Text]" custT="1"/>
      <dgm:spPr/>
      <dgm:t>
        <a:bodyPr/>
        <a:lstStyle/>
        <a:p>
          <a:r>
            <a:rPr lang="cs-CZ">
              <a:noFill/>
            </a:rPr>
            <a:t> </a:t>
          </a:r>
        </a:p>
      </dgm:t>
    </dgm:pt>
    <dgm:pt modelId="{E60748EF-5878-47DA-82BE-655907616FEC}" type="parTrans" cxnId="{0D714CCC-BAA9-4971-937F-2BDEC1B313F4}">
      <dgm:prSet/>
      <dgm:spPr/>
      <dgm:t>
        <a:bodyPr/>
        <a:lstStyle/>
        <a:p>
          <a:endParaRPr lang="cs-CZ"/>
        </a:p>
      </dgm:t>
    </dgm:pt>
    <dgm:pt modelId="{2219F7F9-7327-4A38-B384-997C66548634}" type="sibTrans" cxnId="{0D714CCC-BAA9-4971-937F-2BDEC1B313F4}">
      <dgm:prSet/>
      <dgm:spPr/>
      <dgm:t>
        <a:bodyPr/>
        <a:lstStyle/>
        <a:p>
          <a:endParaRPr lang="cs-CZ"/>
        </a:p>
      </dgm:t>
    </dgm:pt>
    <dgm:pt modelId="{37DE8283-8009-4C0A-82BB-4B0EEB651050}">
      <dgm:prSet phldrT="[Text]"/>
      <dgm:spPr/>
      <dgm:t>
        <a:bodyPr/>
        <a:lstStyle/>
        <a:p>
          <a:r>
            <a:rPr lang="cs-CZ" dirty="0" smtClean="0"/>
            <a:t>2</a:t>
          </a:r>
          <a:endParaRPr lang="cs-CZ" dirty="0"/>
        </a:p>
      </dgm:t>
    </dgm:pt>
    <dgm:pt modelId="{39DDCE88-04F0-4BDB-867E-A6D26149F062}" type="parTrans" cxnId="{74DA9A8F-0973-483B-8720-760EFF4DD4C2}">
      <dgm:prSet/>
      <dgm:spPr/>
      <dgm:t>
        <a:bodyPr/>
        <a:lstStyle/>
        <a:p>
          <a:endParaRPr lang="cs-CZ"/>
        </a:p>
      </dgm:t>
    </dgm:pt>
    <dgm:pt modelId="{E8E50FCE-E60F-4890-BB24-AF059ADFFA4E}" type="sibTrans" cxnId="{74DA9A8F-0973-483B-8720-760EFF4DD4C2}">
      <dgm:prSet/>
      <dgm:spPr/>
      <dgm:t>
        <a:bodyPr/>
        <a:lstStyle/>
        <a:p>
          <a:endParaRPr lang="cs-CZ"/>
        </a:p>
      </dgm:t>
    </dgm:pt>
    <dgm:pt modelId="{366290CB-20F9-4D1A-869B-31D4E3792AD4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cs-CZ">
              <a:noFill/>
            </a:rPr>
            <a:t> </a:t>
          </a:r>
        </a:p>
      </dgm:t>
    </dgm:pt>
    <dgm:pt modelId="{547ABBFF-CD21-42AE-965C-0530CF26AA56}" type="parTrans" cxnId="{FFD7768C-1C75-4B61-91FB-EB9908B5FC3F}">
      <dgm:prSet/>
      <dgm:spPr/>
      <dgm:t>
        <a:bodyPr/>
        <a:lstStyle/>
        <a:p>
          <a:endParaRPr lang="cs-CZ"/>
        </a:p>
      </dgm:t>
    </dgm:pt>
    <dgm:pt modelId="{517C4402-5539-4F47-B7CC-614DEAC07A96}" type="sibTrans" cxnId="{FFD7768C-1C75-4B61-91FB-EB9908B5FC3F}">
      <dgm:prSet/>
      <dgm:spPr/>
      <dgm:t>
        <a:bodyPr/>
        <a:lstStyle/>
        <a:p>
          <a:endParaRPr lang="cs-CZ"/>
        </a:p>
      </dgm:t>
    </dgm:pt>
    <dgm:pt modelId="{AED098E7-47AB-4B7C-B6EE-72764CF584CF}">
      <dgm:prSet phldrT="[Text]" custT="1"/>
      <dgm:spPr/>
      <dgm:t>
        <a:bodyPr/>
        <a:lstStyle/>
        <a:p>
          <a:r>
            <a:rPr lang="cs-CZ">
              <a:noFill/>
            </a:rPr>
            <a:t> </a:t>
          </a:r>
        </a:p>
      </dgm:t>
    </dgm:pt>
    <dgm:pt modelId="{5D7BDD35-F47D-490F-B34C-53DE8ED549FF}" type="parTrans" cxnId="{E4D38DDE-28FE-4B00-B2CA-314A3E9D7CA6}">
      <dgm:prSet/>
      <dgm:spPr/>
      <dgm:t>
        <a:bodyPr/>
        <a:lstStyle/>
        <a:p>
          <a:endParaRPr lang="cs-CZ"/>
        </a:p>
      </dgm:t>
    </dgm:pt>
    <dgm:pt modelId="{BCE57C6E-1DAE-4A0F-A5BD-48D13325D345}" type="sibTrans" cxnId="{E4D38DDE-28FE-4B00-B2CA-314A3E9D7CA6}">
      <dgm:prSet/>
      <dgm:spPr/>
      <dgm:t>
        <a:bodyPr/>
        <a:lstStyle/>
        <a:p>
          <a:endParaRPr lang="cs-CZ"/>
        </a:p>
      </dgm:t>
    </dgm:pt>
    <dgm:pt modelId="{7E70DF86-A639-4FB2-BACC-8F45DA8FC4C1}">
      <dgm:prSet phldrT="[Text]"/>
      <dgm:spPr/>
      <dgm:t>
        <a:bodyPr/>
        <a:lstStyle/>
        <a:p>
          <a:r>
            <a:rPr lang="cs-CZ" dirty="0" smtClean="0"/>
            <a:t>3</a:t>
          </a:r>
          <a:endParaRPr lang="cs-CZ" dirty="0"/>
        </a:p>
      </dgm:t>
    </dgm:pt>
    <dgm:pt modelId="{3B47F1C4-5A5A-4EC3-9111-7E5835B2CF54}" type="parTrans" cxnId="{CE6D0A8A-038C-48C4-A744-1BB41E6846A6}">
      <dgm:prSet/>
      <dgm:spPr/>
      <dgm:t>
        <a:bodyPr/>
        <a:lstStyle/>
        <a:p>
          <a:endParaRPr lang="cs-CZ"/>
        </a:p>
      </dgm:t>
    </dgm:pt>
    <dgm:pt modelId="{A212AF48-F469-41C5-AB61-8232C110D682}" type="sibTrans" cxnId="{CE6D0A8A-038C-48C4-A744-1BB41E6846A6}">
      <dgm:prSet/>
      <dgm:spPr/>
      <dgm:t>
        <a:bodyPr/>
        <a:lstStyle/>
        <a:p>
          <a:endParaRPr lang="cs-CZ"/>
        </a:p>
      </dgm:t>
    </dgm:pt>
    <dgm:pt modelId="{33DC64ED-C4AC-42B4-8000-E7C633382390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cs-CZ">
              <a:noFill/>
            </a:rPr>
            <a:t> </a:t>
          </a:r>
        </a:p>
      </dgm:t>
    </dgm:pt>
    <dgm:pt modelId="{BCF0F7E2-1B18-47EE-AC31-46E1FAB8EA5E}" type="parTrans" cxnId="{1B9FFA8D-B5C8-46ED-BB8E-1FDBA301262E}">
      <dgm:prSet/>
      <dgm:spPr/>
      <dgm:t>
        <a:bodyPr/>
        <a:lstStyle/>
        <a:p>
          <a:endParaRPr lang="cs-CZ"/>
        </a:p>
      </dgm:t>
    </dgm:pt>
    <dgm:pt modelId="{09229F45-B836-470E-BEE5-678EE3CCCB3E}" type="sibTrans" cxnId="{1B9FFA8D-B5C8-46ED-BB8E-1FDBA301262E}">
      <dgm:prSet/>
      <dgm:spPr/>
      <dgm:t>
        <a:bodyPr/>
        <a:lstStyle/>
        <a:p>
          <a:endParaRPr lang="cs-CZ"/>
        </a:p>
      </dgm:t>
    </dgm:pt>
    <dgm:pt modelId="{9AE4AD00-4D49-4B6B-9CAE-0E9A85363F87}" type="pres">
      <dgm:prSet presAssocID="{AE0A35B1-187D-4B95-B45A-D70B0506EB51}" presName="linearFlow" presStyleCnt="0">
        <dgm:presLayoutVars>
          <dgm:dir/>
          <dgm:animLvl val="lvl"/>
          <dgm:resizeHandles val="exact"/>
        </dgm:presLayoutVars>
      </dgm:prSet>
      <dgm:spPr/>
    </dgm:pt>
    <dgm:pt modelId="{794A553A-7802-4587-B89D-B1FE2DE4B3A7}" type="pres">
      <dgm:prSet presAssocID="{E4B2A332-12CD-45A9-AD8B-25697689360B}" presName="composite" presStyleCnt="0"/>
      <dgm:spPr/>
    </dgm:pt>
    <dgm:pt modelId="{B6ED0B0C-7AAF-4296-AB3D-985235C1FCFD}" type="pres">
      <dgm:prSet presAssocID="{E4B2A332-12CD-45A9-AD8B-25697689360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DFA9DED-3413-493C-89CC-CFF9B51CF80C}" type="pres">
      <dgm:prSet presAssocID="{E4B2A332-12CD-45A9-AD8B-25697689360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26A54BC-D693-4A04-9F69-1DE978508027}" type="pres">
      <dgm:prSet presAssocID="{E371C5B6-F736-48B9-B295-6577A2321C11}" presName="sp" presStyleCnt="0"/>
      <dgm:spPr/>
    </dgm:pt>
    <dgm:pt modelId="{04D50588-AAD9-4B52-854B-3C16CEC547C5}" type="pres">
      <dgm:prSet presAssocID="{37DE8283-8009-4C0A-82BB-4B0EEB651050}" presName="composite" presStyleCnt="0"/>
      <dgm:spPr/>
    </dgm:pt>
    <dgm:pt modelId="{630C055D-7707-4548-862B-3786174ED988}" type="pres">
      <dgm:prSet presAssocID="{37DE8283-8009-4C0A-82BB-4B0EEB651050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9A3A704A-F39E-4967-BD32-7AB35032FCD2}" type="pres">
      <dgm:prSet presAssocID="{37DE8283-8009-4C0A-82BB-4B0EEB65105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6017EA5-EEB1-40B1-BB16-366965516E31}" type="pres">
      <dgm:prSet presAssocID="{E8E50FCE-E60F-4890-BB24-AF059ADFFA4E}" presName="sp" presStyleCnt="0"/>
      <dgm:spPr/>
    </dgm:pt>
    <dgm:pt modelId="{216FBFB9-144D-417C-9F56-E79FFD8BEE13}" type="pres">
      <dgm:prSet presAssocID="{7E70DF86-A639-4FB2-BACC-8F45DA8FC4C1}" presName="composite" presStyleCnt="0"/>
      <dgm:spPr/>
    </dgm:pt>
    <dgm:pt modelId="{B0873E37-E499-46C1-A8D2-FC4FD82038DA}" type="pres">
      <dgm:prSet presAssocID="{7E70DF86-A639-4FB2-BACC-8F45DA8FC4C1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D4AEA091-E75F-460E-B550-B0CB0B390CE2}" type="pres">
      <dgm:prSet presAssocID="{7E70DF86-A639-4FB2-BACC-8F45DA8FC4C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E6D0A8A-038C-48C4-A744-1BB41E6846A6}" srcId="{AE0A35B1-187D-4B95-B45A-D70B0506EB51}" destId="{7E70DF86-A639-4FB2-BACC-8F45DA8FC4C1}" srcOrd="2" destOrd="0" parTransId="{3B47F1C4-5A5A-4EC3-9111-7E5835B2CF54}" sibTransId="{A212AF48-F469-41C5-AB61-8232C110D682}"/>
    <dgm:cxn modelId="{33D4C3C0-E68F-47A7-9319-B7AD779C07D1}" type="presOf" srcId="{37DE8283-8009-4C0A-82BB-4B0EEB651050}" destId="{630C055D-7707-4548-862B-3786174ED988}" srcOrd="0" destOrd="0" presId="urn:microsoft.com/office/officeart/2005/8/layout/chevron2"/>
    <dgm:cxn modelId="{74DA9A8F-0973-483B-8720-760EFF4DD4C2}" srcId="{AE0A35B1-187D-4B95-B45A-D70B0506EB51}" destId="{37DE8283-8009-4C0A-82BB-4B0EEB651050}" srcOrd="1" destOrd="0" parTransId="{39DDCE88-04F0-4BDB-867E-A6D26149F062}" sibTransId="{E8E50FCE-E60F-4890-BB24-AF059ADFFA4E}"/>
    <dgm:cxn modelId="{A385D32C-3D57-4F44-A127-504221848B75}" type="presOf" srcId="{33DC64ED-C4AC-42B4-8000-E7C633382390}" destId="{D4AEA091-E75F-460E-B550-B0CB0B390CE2}" srcOrd="0" destOrd="0" presId="urn:microsoft.com/office/officeart/2005/8/layout/chevron2"/>
    <dgm:cxn modelId="{21C5B211-3050-40C4-83DF-456FA8105F71}" srcId="{E4B2A332-12CD-45A9-AD8B-25697689360B}" destId="{B091E06C-1335-4E26-841A-776B00CFA5B0}" srcOrd="0" destOrd="0" parTransId="{4AC04590-4816-402A-B0AD-7FA94CABF5BF}" sibTransId="{8C88D4A2-DC3A-4AFB-BE62-246B9D2CD221}"/>
    <dgm:cxn modelId="{1F8686C6-6CD5-439A-95A4-BF4F9508391D}" srcId="{AE0A35B1-187D-4B95-B45A-D70B0506EB51}" destId="{E4B2A332-12CD-45A9-AD8B-25697689360B}" srcOrd="0" destOrd="0" parTransId="{81FDC57F-CE53-461A-B249-B9548FB33173}" sibTransId="{E371C5B6-F736-48B9-B295-6577A2321C11}"/>
    <dgm:cxn modelId="{7B4FB32E-96B7-4122-AC10-351AF1A5B167}" type="presOf" srcId="{AED098E7-47AB-4B7C-B6EE-72764CF584CF}" destId="{9A3A704A-F39E-4967-BD32-7AB35032FCD2}" srcOrd="0" destOrd="1" presId="urn:microsoft.com/office/officeart/2005/8/layout/chevron2"/>
    <dgm:cxn modelId="{83E3EA76-5492-4842-BB65-6E4EC9332DB1}" type="presOf" srcId="{7E70DF86-A639-4FB2-BACC-8F45DA8FC4C1}" destId="{B0873E37-E499-46C1-A8D2-FC4FD82038DA}" srcOrd="0" destOrd="0" presId="urn:microsoft.com/office/officeart/2005/8/layout/chevron2"/>
    <dgm:cxn modelId="{E4D38DDE-28FE-4B00-B2CA-314A3E9D7CA6}" srcId="{366290CB-20F9-4D1A-869B-31D4E3792AD4}" destId="{AED098E7-47AB-4B7C-B6EE-72764CF584CF}" srcOrd="0" destOrd="0" parTransId="{5D7BDD35-F47D-490F-B34C-53DE8ED549FF}" sibTransId="{BCE57C6E-1DAE-4A0F-A5BD-48D13325D345}"/>
    <dgm:cxn modelId="{944F1184-A9F4-4E29-87A5-34600C29D5B2}" type="presOf" srcId="{55B5138B-F3C3-4274-8D2D-816B9668F1E9}" destId="{8DFA9DED-3413-493C-89CC-CFF9B51CF80C}" srcOrd="0" destOrd="1" presId="urn:microsoft.com/office/officeart/2005/8/layout/chevron2"/>
    <dgm:cxn modelId="{FFD7768C-1C75-4B61-91FB-EB9908B5FC3F}" srcId="{37DE8283-8009-4C0A-82BB-4B0EEB651050}" destId="{366290CB-20F9-4D1A-869B-31D4E3792AD4}" srcOrd="0" destOrd="0" parTransId="{547ABBFF-CD21-42AE-965C-0530CF26AA56}" sibTransId="{517C4402-5539-4F47-B7CC-614DEAC07A96}"/>
    <dgm:cxn modelId="{1A513978-3196-4EA3-B5B6-652BC60EA1F4}" type="presOf" srcId="{B091E06C-1335-4E26-841A-776B00CFA5B0}" destId="{8DFA9DED-3413-493C-89CC-CFF9B51CF80C}" srcOrd="0" destOrd="0" presId="urn:microsoft.com/office/officeart/2005/8/layout/chevron2"/>
    <dgm:cxn modelId="{F3FD3E6B-2757-4A0A-99BA-E86F2E9263F0}" type="presOf" srcId="{AE0A35B1-187D-4B95-B45A-D70B0506EB51}" destId="{9AE4AD00-4D49-4B6B-9CAE-0E9A85363F87}" srcOrd="0" destOrd="0" presId="urn:microsoft.com/office/officeart/2005/8/layout/chevron2"/>
    <dgm:cxn modelId="{0D714CCC-BAA9-4971-937F-2BDEC1B313F4}" srcId="{B091E06C-1335-4E26-841A-776B00CFA5B0}" destId="{55B5138B-F3C3-4274-8D2D-816B9668F1E9}" srcOrd="0" destOrd="0" parTransId="{E60748EF-5878-47DA-82BE-655907616FEC}" sibTransId="{2219F7F9-7327-4A38-B384-997C66548634}"/>
    <dgm:cxn modelId="{1B9FFA8D-B5C8-46ED-BB8E-1FDBA301262E}" srcId="{7E70DF86-A639-4FB2-BACC-8F45DA8FC4C1}" destId="{33DC64ED-C4AC-42B4-8000-E7C633382390}" srcOrd="0" destOrd="0" parTransId="{BCF0F7E2-1B18-47EE-AC31-46E1FAB8EA5E}" sibTransId="{09229F45-B836-470E-BEE5-678EE3CCCB3E}"/>
    <dgm:cxn modelId="{7FC820B8-9CAB-463F-9A6D-670AD085214A}" type="presOf" srcId="{366290CB-20F9-4D1A-869B-31D4E3792AD4}" destId="{9A3A704A-F39E-4967-BD32-7AB35032FCD2}" srcOrd="0" destOrd="0" presId="urn:microsoft.com/office/officeart/2005/8/layout/chevron2"/>
    <dgm:cxn modelId="{AEF9D06B-E6E5-4E3C-B7F0-DC8E6EC81823}" type="presOf" srcId="{E4B2A332-12CD-45A9-AD8B-25697689360B}" destId="{B6ED0B0C-7AAF-4296-AB3D-985235C1FCFD}" srcOrd="0" destOrd="0" presId="urn:microsoft.com/office/officeart/2005/8/layout/chevron2"/>
    <dgm:cxn modelId="{C2CF6677-31F4-432B-A048-D6ADAFF495F4}" type="presParOf" srcId="{9AE4AD00-4D49-4B6B-9CAE-0E9A85363F87}" destId="{794A553A-7802-4587-B89D-B1FE2DE4B3A7}" srcOrd="0" destOrd="0" presId="urn:microsoft.com/office/officeart/2005/8/layout/chevron2"/>
    <dgm:cxn modelId="{47E47F7E-2D48-480F-A0DB-8F26D88BB118}" type="presParOf" srcId="{794A553A-7802-4587-B89D-B1FE2DE4B3A7}" destId="{B6ED0B0C-7AAF-4296-AB3D-985235C1FCFD}" srcOrd="0" destOrd="0" presId="urn:microsoft.com/office/officeart/2005/8/layout/chevron2"/>
    <dgm:cxn modelId="{3FE87BB6-E828-4DA2-BA32-27CE4BC5A3C7}" type="presParOf" srcId="{794A553A-7802-4587-B89D-B1FE2DE4B3A7}" destId="{8DFA9DED-3413-493C-89CC-CFF9B51CF80C}" srcOrd="1" destOrd="0" presId="urn:microsoft.com/office/officeart/2005/8/layout/chevron2"/>
    <dgm:cxn modelId="{16606176-3DE3-40D9-A6E0-3AEBDE03AD37}" type="presParOf" srcId="{9AE4AD00-4D49-4B6B-9CAE-0E9A85363F87}" destId="{326A54BC-D693-4A04-9F69-1DE978508027}" srcOrd="1" destOrd="0" presId="urn:microsoft.com/office/officeart/2005/8/layout/chevron2"/>
    <dgm:cxn modelId="{516D1AD3-8914-4FA5-89F6-BF1CB828B416}" type="presParOf" srcId="{9AE4AD00-4D49-4B6B-9CAE-0E9A85363F87}" destId="{04D50588-AAD9-4B52-854B-3C16CEC547C5}" srcOrd="2" destOrd="0" presId="urn:microsoft.com/office/officeart/2005/8/layout/chevron2"/>
    <dgm:cxn modelId="{A463D455-F48A-4209-ABCF-16D8BEAB35E5}" type="presParOf" srcId="{04D50588-AAD9-4B52-854B-3C16CEC547C5}" destId="{630C055D-7707-4548-862B-3786174ED988}" srcOrd="0" destOrd="0" presId="urn:microsoft.com/office/officeart/2005/8/layout/chevron2"/>
    <dgm:cxn modelId="{9C507BAF-CFD2-4B88-AC72-AEF4BE937C94}" type="presParOf" srcId="{04D50588-AAD9-4B52-854B-3C16CEC547C5}" destId="{9A3A704A-F39E-4967-BD32-7AB35032FCD2}" srcOrd="1" destOrd="0" presId="urn:microsoft.com/office/officeart/2005/8/layout/chevron2"/>
    <dgm:cxn modelId="{617CF73A-CC52-4EBF-879A-2DFF58BAE398}" type="presParOf" srcId="{9AE4AD00-4D49-4B6B-9CAE-0E9A85363F87}" destId="{06017EA5-EEB1-40B1-BB16-366965516E31}" srcOrd="3" destOrd="0" presId="urn:microsoft.com/office/officeart/2005/8/layout/chevron2"/>
    <dgm:cxn modelId="{0B5A21A0-A8AB-4327-89BA-1992E7164B3C}" type="presParOf" srcId="{9AE4AD00-4D49-4B6B-9CAE-0E9A85363F87}" destId="{216FBFB9-144D-417C-9F56-E79FFD8BEE13}" srcOrd="4" destOrd="0" presId="urn:microsoft.com/office/officeart/2005/8/layout/chevron2"/>
    <dgm:cxn modelId="{9BF439C9-AF48-4473-AB82-F43D6AD13AEE}" type="presParOf" srcId="{216FBFB9-144D-417C-9F56-E79FFD8BEE13}" destId="{B0873E37-E499-46C1-A8D2-FC4FD82038DA}" srcOrd="0" destOrd="0" presId="urn:microsoft.com/office/officeart/2005/8/layout/chevron2"/>
    <dgm:cxn modelId="{50F7E2AF-1E28-46EB-AFDA-79B90206B158}" type="presParOf" srcId="{216FBFB9-144D-417C-9F56-E79FFD8BEE13}" destId="{D4AEA091-E75F-460E-B550-B0CB0B390CE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0A35B1-187D-4B95-B45A-D70B0506EB5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4B2A332-12CD-45A9-AD8B-25697689360B}">
      <dgm:prSet phldrT="[Text]"/>
      <dgm:spPr/>
      <dgm:t>
        <a:bodyPr/>
        <a:lstStyle/>
        <a:p>
          <a:r>
            <a:rPr lang="cs-CZ" dirty="0" smtClean="0"/>
            <a:t>1</a:t>
          </a:r>
          <a:endParaRPr lang="cs-CZ" dirty="0"/>
        </a:p>
      </dgm:t>
    </dgm:pt>
    <dgm:pt modelId="{81FDC57F-CE53-461A-B249-B9548FB33173}" type="parTrans" cxnId="{1F8686C6-6CD5-439A-95A4-BF4F9508391D}">
      <dgm:prSet/>
      <dgm:spPr/>
      <dgm:t>
        <a:bodyPr/>
        <a:lstStyle/>
        <a:p>
          <a:endParaRPr lang="cs-CZ"/>
        </a:p>
      </dgm:t>
    </dgm:pt>
    <dgm:pt modelId="{E371C5B6-F736-48B9-B295-6577A2321C11}" type="sibTrans" cxnId="{1F8686C6-6CD5-439A-95A4-BF4F9508391D}">
      <dgm:prSet/>
      <dgm:spPr/>
      <dgm:t>
        <a:bodyPr/>
        <a:lstStyle/>
        <a:p>
          <a:endParaRPr lang="cs-CZ"/>
        </a:p>
      </dgm:t>
    </dgm:pt>
    <mc:AlternateContent xmlns:mc="http://schemas.openxmlformats.org/markup-compatibility/2006">
      <mc:Choice xmlns:a14="http://schemas.microsoft.com/office/drawing/2010/main" Requires="a14">
        <dgm:pt modelId="{B091E06C-1335-4E26-841A-776B00CFA5B0}">
          <dgm:prSet phldrT="[Text]" custT="1"/>
          <dgm:spPr/>
          <dgm:t>
            <a:bodyPr/>
            <a:lstStyle/>
            <a:p>
              <a:r>
                <a:rPr lang="cs-CZ" sz="1800" i="0" kern="1200" dirty="0" smtClean="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rPr>
                <a:t>Volba počáteční hodnoty </a:t>
              </a:r>
              <a14:m>
                <m:oMath xmlns:m="http://schemas.openxmlformats.org/officeDocument/2006/math">
                  <m:sSub>
                    <m:sSubPr>
                      <m:ctrlPr>
                        <a:rPr lang="cs-CZ" sz="1800" i="1" kern="120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m:ctrlPr>
                    </m:sSubPr>
                    <m:e>
                      <m:r>
                        <a:rPr lang="cs-CZ" sz="1800" i="1" kern="120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m:t>𝑦</m:t>
                      </m:r>
                    </m:e>
                    <m:sub>
                      <m:r>
                        <a:rPr lang="cs-CZ" sz="1800" i="1" kern="120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m:t>0</m:t>
                      </m:r>
                    </m:sub>
                  </m:sSub>
                </m:oMath>
              </a14:m>
              <a:endParaRPr lang="cs-CZ" sz="1800" i="1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dgm:t>
        </dgm:pt>
      </mc:Choice>
      <mc:Fallback>
        <dgm:pt modelId="{B091E06C-1335-4E26-841A-776B00CFA5B0}">
          <dgm:prSet phldrT="[Text]" custT="1"/>
          <dgm:spPr/>
          <dgm:t>
            <a:bodyPr/>
            <a:lstStyle/>
            <a:p>
              <a:r>
                <a:rPr lang="cs-CZ" sz="1800" i="0" kern="1200" dirty="0" smtClean="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rPr>
                <a:t>Volba počáteční hodnoty </a:t>
              </a:r>
              <a:r>
                <a:rPr lang="cs-CZ" sz="1800" i="0" kern="1200" smtClean="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rPr>
                <a:t>𝑦_0</a:t>
              </a:r>
              <a:endParaRPr lang="cs-CZ" sz="1800" i="1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dgm:t>
        </dgm:pt>
      </mc:Fallback>
    </mc:AlternateContent>
    <dgm:pt modelId="{4AC04590-4816-402A-B0AD-7FA94CABF5BF}" type="parTrans" cxnId="{21C5B211-3050-40C4-83DF-456FA8105F71}">
      <dgm:prSet/>
      <dgm:spPr/>
      <dgm:t>
        <a:bodyPr/>
        <a:lstStyle/>
        <a:p>
          <a:endParaRPr lang="cs-CZ"/>
        </a:p>
      </dgm:t>
    </dgm:pt>
    <dgm:pt modelId="{8C88D4A2-DC3A-4AFB-BE62-246B9D2CD221}" type="sibTrans" cxnId="{21C5B211-3050-40C4-83DF-456FA8105F71}">
      <dgm:prSet/>
      <dgm:spPr/>
      <dgm:t>
        <a:bodyPr/>
        <a:lstStyle/>
        <a:p>
          <a:endParaRPr lang="cs-CZ"/>
        </a:p>
      </dgm:t>
    </dgm:pt>
    <dgm:pt modelId="{55B5138B-F3C3-4274-8D2D-816B9668F1E9}">
      <dgm:prSet phldrT="[Text]" custT="1"/>
      <dgm:spPr/>
      <dgm:t>
        <a:bodyPr/>
        <a:lstStyle/>
        <a:p>
          <a:r>
            <a:rPr lang="cs-CZ" sz="1800" i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Arial" pitchFamily="34" charset="0"/>
            </a:rPr>
            <a:t>n </a:t>
          </a:r>
          <a:r>
            <a:rPr lang="cs-CZ" sz="1800" i="0" kern="1200" dirty="0" smtClean="0">
              <a:solidFill>
                <a:schemeClr val="tx2"/>
              </a:solidFill>
              <a:latin typeface="Arial" pitchFamily="34" charset="0"/>
              <a:ea typeface="+mn-ea"/>
              <a:cs typeface="Arial" pitchFamily="34" charset="0"/>
            </a:rPr>
            <a:t>bitů</a:t>
          </a:r>
          <a:endParaRPr lang="cs-CZ" sz="1800" i="0" kern="1200" dirty="0">
            <a:solidFill>
              <a:schemeClr val="tx2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E60748EF-5878-47DA-82BE-655907616FEC}" type="parTrans" cxnId="{0D714CCC-BAA9-4971-937F-2BDEC1B313F4}">
      <dgm:prSet/>
      <dgm:spPr/>
      <dgm:t>
        <a:bodyPr/>
        <a:lstStyle/>
        <a:p>
          <a:endParaRPr lang="cs-CZ"/>
        </a:p>
      </dgm:t>
    </dgm:pt>
    <dgm:pt modelId="{2219F7F9-7327-4A38-B384-997C66548634}" type="sibTrans" cxnId="{0D714CCC-BAA9-4971-937F-2BDEC1B313F4}">
      <dgm:prSet/>
      <dgm:spPr/>
      <dgm:t>
        <a:bodyPr/>
        <a:lstStyle/>
        <a:p>
          <a:endParaRPr lang="cs-CZ"/>
        </a:p>
      </dgm:t>
    </dgm:pt>
    <dgm:pt modelId="{37DE8283-8009-4C0A-82BB-4B0EEB651050}">
      <dgm:prSet phldrT="[Text]"/>
      <dgm:spPr/>
      <dgm:t>
        <a:bodyPr/>
        <a:lstStyle/>
        <a:p>
          <a:r>
            <a:rPr lang="cs-CZ" dirty="0" smtClean="0"/>
            <a:t>2</a:t>
          </a:r>
          <a:endParaRPr lang="cs-CZ" dirty="0"/>
        </a:p>
      </dgm:t>
    </dgm:pt>
    <dgm:pt modelId="{39DDCE88-04F0-4BDB-867E-A6D26149F062}" type="parTrans" cxnId="{74DA9A8F-0973-483B-8720-760EFF4DD4C2}">
      <dgm:prSet/>
      <dgm:spPr/>
      <dgm:t>
        <a:bodyPr/>
        <a:lstStyle/>
        <a:p>
          <a:endParaRPr lang="cs-CZ"/>
        </a:p>
      </dgm:t>
    </dgm:pt>
    <dgm:pt modelId="{E8E50FCE-E60F-4890-BB24-AF059ADFFA4E}" type="sibTrans" cxnId="{74DA9A8F-0973-483B-8720-760EFF4DD4C2}">
      <dgm:prSet/>
      <dgm:spPr/>
      <dgm:t>
        <a:bodyPr/>
        <a:lstStyle/>
        <a:p>
          <a:endParaRPr lang="cs-CZ"/>
        </a:p>
      </dgm:t>
    </dgm:pt>
    <mc:AlternateContent xmlns:mc="http://schemas.openxmlformats.org/markup-compatibility/2006">
      <mc:Choice xmlns:a14="http://schemas.microsoft.com/office/drawing/2010/main" Requires="a14">
        <dgm:pt modelId="{366290CB-20F9-4D1A-869B-31D4E3792AD4}">
          <dgm:prSet phldrT="[Text]" custT="1"/>
          <dgm:spPr/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cs-CZ" sz="1800" i="1" kern="1200" smtClean="0">
                            <a:solidFill>
                              <a:schemeClr val="tx2"/>
                            </a:solidFill>
                            <a:latin typeface="Arial" pitchFamily="34" charset="0"/>
                            <a:ea typeface="+mn-ea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cs-CZ" sz="1800" i="1" kern="1200" smtClean="0">
                            <a:solidFill>
                              <a:schemeClr val="tx2"/>
                            </a:solidFill>
                            <a:latin typeface="Arial" pitchFamily="34" charset="0"/>
                            <a:ea typeface="+mn-ea"/>
                            <a:cs typeface="Arial" pitchFamily="34" charset="0"/>
                          </a:rPr>
                          <m:t>𝑦</m:t>
                        </m:r>
                      </m:e>
                      <m:sub>
                        <m:r>
                          <a:rPr lang="cs-CZ" sz="1800" b="0" i="1" kern="12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𝑡</m:t>
                        </m:r>
                      </m:sub>
                    </m:sSub>
                    <m:r>
                      <a:rPr lang="cs-CZ" sz="1800" i="1" kern="1200" smtClean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cs-CZ" sz="1800" i="1" kern="1200" smtClean="0">
                            <a:solidFill>
                              <a:schemeClr val="tx2"/>
                            </a:solidFill>
                            <a:latin typeface="Arial" pitchFamily="34" charset="0"/>
                            <a:ea typeface="+mn-ea"/>
                            <a:cs typeface="Arial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cs-CZ" sz="1800" i="1" kern="1200" smtClean="0">
                                <a:solidFill>
                                  <a:schemeClr val="tx2"/>
                                </a:solidFill>
                                <a:latin typeface="Arial" pitchFamily="34" charset="0"/>
                                <a:ea typeface="+mn-ea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cs-CZ" sz="1800" i="1" kern="1200" smtClean="0">
                                <a:solidFill>
                                  <a:schemeClr val="tx2"/>
                                </a:solidFill>
                                <a:latin typeface="Arial" pitchFamily="34" charset="0"/>
                                <a:ea typeface="+mn-ea"/>
                                <a:cs typeface="Arial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cs-CZ" sz="1800" i="1" kern="1200" smtClean="0">
                                <a:solidFill>
                                  <a:schemeClr val="tx2"/>
                                </a:solidFill>
                                <a:latin typeface="Arial" pitchFamily="34" charset="0"/>
                                <a:ea typeface="+mn-ea"/>
                                <a:cs typeface="Arial" pitchFamily="34" charset="0"/>
                              </a:rPr>
                              <m:t>𝑖</m:t>
                            </m:r>
                            <m:r>
                              <a:rPr lang="cs-CZ" sz="1800" b="0" i="1" kern="120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itchFamily="34" charset="0"/>
                              </a:rPr>
                              <m:t>−1</m:t>
                            </m:r>
                          </m:sub>
                        </m:sSub>
                      </m:e>
                      <m:sup>
                        <m:r>
                          <a:rPr lang="cs-CZ" sz="1800" i="1" kern="1200" smtClean="0">
                            <a:solidFill>
                              <a:schemeClr val="tx2"/>
                            </a:solidFill>
                            <a:latin typeface="Arial" pitchFamily="34" charset="0"/>
                            <a:ea typeface="+mn-ea"/>
                            <a:cs typeface="Arial" pitchFamily="34" charset="0"/>
                          </a:rPr>
                          <m:t>2</m:t>
                        </m:r>
                      </m:sup>
                    </m:sSup>
                  </m:oMath>
                </m:oMathPara>
              </a14:m>
              <a:endParaRPr lang="cs-CZ" sz="1800" i="1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dgm:t>
        </dgm:pt>
      </mc:Choice>
      <mc:Fallback>
        <dgm:pt modelId="{366290CB-20F9-4D1A-869B-31D4E3792AD4}">
          <dgm:prSet phldrT="[Text]" custT="1"/>
          <dgm:spPr/>
          <dgm:t>
            <a:bodyPr/>
            <a:lstStyle/>
            <a:p>
              <a:r>
                <a:rPr lang="cs-CZ" sz="1800" i="0" kern="1200" smtClean="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rPr>
                <a:t>𝑦_</a:t>
              </a:r>
              <a:r>
                <a:rPr lang="cs-CZ" sz="1800" b="0" i="0" kern="1200" smtClean="0">
                  <a:solidFill>
                    <a:schemeClr val="tx2"/>
                  </a:solidFill>
                  <a:latin typeface="Cambria Math" panose="02040503050406030204" pitchFamily="18" charset="0"/>
                  <a:ea typeface="+mn-ea"/>
                  <a:cs typeface="Arial" pitchFamily="34" charset="0"/>
                </a:rPr>
                <a:t>𝑡</a:t>
              </a:r>
              <a:r>
                <a:rPr lang="cs-CZ" sz="1800" i="0" kern="1200" smtClean="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rPr>
                <a:t>=〖</a:t>
              </a:r>
              <a:r>
                <a:rPr lang="cs-CZ" sz="1800" i="0" kern="1200" smtClean="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rPr>
                <a:t>𝑦_(𝑖</a:t>
              </a:r>
              <a:r>
                <a:rPr lang="cs-CZ" sz="1800" b="0" i="0" kern="1200" smtClean="0">
                  <a:solidFill>
                    <a:schemeClr val="tx2"/>
                  </a:solidFill>
                  <a:latin typeface="Cambria Math" panose="02040503050406030204" pitchFamily="18" charset="0"/>
                  <a:ea typeface="+mn-ea"/>
                  <a:cs typeface="Arial" pitchFamily="34" charset="0"/>
                </a:rPr>
                <a:t>−1)〗^</a:t>
              </a:r>
              <a:r>
                <a:rPr lang="cs-CZ" sz="1800" i="0" kern="1200" smtClean="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rPr>
                <a:t>2</a:t>
              </a:r>
              <a:endParaRPr lang="cs-CZ" sz="1800" i="1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dgm:t>
        </dgm:pt>
      </mc:Fallback>
    </mc:AlternateContent>
    <dgm:pt modelId="{547ABBFF-CD21-42AE-965C-0530CF26AA56}" type="parTrans" cxnId="{FFD7768C-1C75-4B61-91FB-EB9908B5FC3F}">
      <dgm:prSet/>
      <dgm:spPr/>
      <dgm:t>
        <a:bodyPr/>
        <a:lstStyle/>
        <a:p>
          <a:endParaRPr lang="cs-CZ"/>
        </a:p>
      </dgm:t>
    </dgm:pt>
    <dgm:pt modelId="{517C4402-5539-4F47-B7CC-614DEAC07A96}" type="sibTrans" cxnId="{FFD7768C-1C75-4B61-91FB-EB9908B5FC3F}">
      <dgm:prSet/>
      <dgm:spPr/>
      <dgm:t>
        <a:bodyPr/>
        <a:lstStyle/>
        <a:p>
          <a:endParaRPr lang="cs-CZ"/>
        </a:p>
      </dgm:t>
    </dgm:pt>
    <dgm:pt modelId="{AED098E7-47AB-4B7C-B6EE-72764CF584CF}">
      <dgm:prSet phldrT="[Text]" custT="1"/>
      <dgm:spPr/>
      <dgm:t>
        <a:bodyPr/>
        <a:lstStyle/>
        <a:p>
          <a:r>
            <a:rPr lang="cs-CZ" sz="1800" i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Arial" pitchFamily="34" charset="0"/>
            </a:rPr>
            <a:t>2n </a:t>
          </a:r>
          <a:r>
            <a:rPr lang="cs-CZ" sz="1800" i="0" kern="1200" dirty="0" smtClean="0">
              <a:solidFill>
                <a:schemeClr val="tx2"/>
              </a:solidFill>
              <a:latin typeface="Arial" pitchFamily="34" charset="0"/>
              <a:ea typeface="+mn-ea"/>
              <a:cs typeface="Arial" pitchFamily="34" charset="0"/>
            </a:rPr>
            <a:t>bitů</a:t>
          </a:r>
          <a:endParaRPr lang="cs-CZ" sz="1800" i="0" kern="1200" dirty="0">
            <a:solidFill>
              <a:schemeClr val="tx2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5D7BDD35-F47D-490F-B34C-53DE8ED549FF}" type="parTrans" cxnId="{E4D38DDE-28FE-4B00-B2CA-314A3E9D7CA6}">
      <dgm:prSet/>
      <dgm:spPr/>
      <dgm:t>
        <a:bodyPr/>
        <a:lstStyle/>
        <a:p>
          <a:endParaRPr lang="cs-CZ"/>
        </a:p>
      </dgm:t>
    </dgm:pt>
    <dgm:pt modelId="{BCE57C6E-1DAE-4A0F-A5BD-48D13325D345}" type="sibTrans" cxnId="{E4D38DDE-28FE-4B00-B2CA-314A3E9D7CA6}">
      <dgm:prSet/>
      <dgm:spPr/>
      <dgm:t>
        <a:bodyPr/>
        <a:lstStyle/>
        <a:p>
          <a:endParaRPr lang="cs-CZ"/>
        </a:p>
      </dgm:t>
    </dgm:pt>
    <dgm:pt modelId="{7E70DF86-A639-4FB2-BACC-8F45DA8FC4C1}">
      <dgm:prSet phldrT="[Text]"/>
      <dgm:spPr/>
      <dgm:t>
        <a:bodyPr/>
        <a:lstStyle/>
        <a:p>
          <a:r>
            <a:rPr lang="cs-CZ" dirty="0" smtClean="0"/>
            <a:t>3</a:t>
          </a:r>
          <a:endParaRPr lang="cs-CZ" dirty="0"/>
        </a:p>
      </dgm:t>
    </dgm:pt>
    <dgm:pt modelId="{3B47F1C4-5A5A-4EC3-9111-7E5835B2CF54}" type="parTrans" cxnId="{CE6D0A8A-038C-48C4-A744-1BB41E6846A6}">
      <dgm:prSet/>
      <dgm:spPr/>
      <dgm:t>
        <a:bodyPr/>
        <a:lstStyle/>
        <a:p>
          <a:endParaRPr lang="cs-CZ"/>
        </a:p>
      </dgm:t>
    </dgm:pt>
    <dgm:pt modelId="{A212AF48-F469-41C5-AB61-8232C110D682}" type="sibTrans" cxnId="{CE6D0A8A-038C-48C4-A744-1BB41E6846A6}">
      <dgm:prSet/>
      <dgm:spPr/>
      <dgm:t>
        <a:bodyPr/>
        <a:lstStyle/>
        <a:p>
          <a:endParaRPr lang="cs-CZ"/>
        </a:p>
      </dgm:t>
    </dgm:pt>
    <mc:AlternateContent xmlns:mc="http://schemas.openxmlformats.org/markup-compatibility/2006">
      <mc:Choice xmlns:a14="http://schemas.microsoft.com/office/drawing/2010/main" Requires="a14">
        <dgm:pt modelId="{33DC64ED-C4AC-42B4-8000-E7C633382390}">
          <dgm:prSet phldrT="[Text]" custT="1"/>
          <dgm:spPr/>
          <dgm:t>
            <a:bodyPr/>
            <a:lstStyle/>
            <a:p>
              <a:r>
                <a:rPr lang="cs-CZ" sz="1800" i="0" kern="1200" dirty="0" smtClean="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rPr>
                <a:t>Separujeme prostředních </a:t>
              </a:r>
              <a:r>
                <a:rPr lang="cs-CZ" sz="1800" i="1" kern="1200" dirty="0" smtClean="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rPr>
                <a:t>n </a:t>
              </a:r>
              <a:r>
                <a:rPr lang="cs-CZ" sz="1800" i="0" kern="1200" dirty="0" smtClean="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rPr>
                <a:t>bitů – dostaneme</a:t>
              </a:r>
              <a:r>
                <a:rPr lang="cs-CZ" sz="1800" i="1" kern="1200" dirty="0" smtClean="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14:m>
                <m:oMath xmlns:m="http://schemas.openxmlformats.org/officeDocument/2006/math">
                  <m:sSub>
                    <m:sSubPr>
                      <m:ctrlPr>
                        <a:rPr lang="cs-CZ" sz="1800" i="1" kern="120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+mn-ea"/>
                          <a:cs typeface="Arial" pitchFamily="34" charset="0"/>
                        </a:rPr>
                      </m:ctrlPr>
                    </m:sSubPr>
                    <m:e>
                      <m:r>
                        <a:rPr lang="cs-CZ" sz="1800" i="1" kern="120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+mn-ea"/>
                          <a:cs typeface="Arial" pitchFamily="34" charset="0"/>
                        </a:rPr>
                        <m:t>𝑦</m:t>
                      </m:r>
                    </m:e>
                    <m:sub>
                      <m:r>
                        <a:rPr lang="cs-CZ" sz="1800" b="0" i="1" kern="120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+mn-ea"/>
                          <a:cs typeface="Arial" pitchFamily="34" charset="0"/>
                        </a:rPr>
                        <m:t>1</m:t>
                      </m:r>
                    </m:sub>
                  </m:sSub>
                </m:oMath>
              </a14:m>
              <a:endParaRPr lang="cs-CZ" sz="1800" i="1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dgm:t>
        </dgm:pt>
      </mc:Choice>
      <mc:Fallback>
        <dgm:pt modelId="{33DC64ED-C4AC-42B4-8000-E7C633382390}">
          <dgm:prSet phldrT="[Text]" custT="1"/>
          <dgm:spPr/>
          <dgm:t>
            <a:bodyPr/>
            <a:lstStyle/>
            <a:p>
              <a:r>
                <a:rPr lang="cs-CZ" sz="1800" i="0" kern="1200" dirty="0" smtClean="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rPr>
                <a:t>Separujeme prostředních </a:t>
              </a:r>
              <a:r>
                <a:rPr lang="cs-CZ" sz="1800" i="1" kern="1200" dirty="0" smtClean="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rPr>
                <a:t>n </a:t>
              </a:r>
              <a:r>
                <a:rPr lang="cs-CZ" sz="1800" i="0" kern="1200" dirty="0" smtClean="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rPr>
                <a:t>bitů – dostaneme</a:t>
              </a:r>
              <a:r>
                <a:rPr lang="cs-CZ" sz="1800" i="1" kern="1200" dirty="0" smtClean="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lang="cs-CZ" sz="1800" i="0" kern="1200" smtClean="0">
                  <a:solidFill>
                    <a:schemeClr val="tx2"/>
                  </a:solidFill>
                  <a:latin typeface="Cambria Math" panose="02040503050406030204" pitchFamily="18" charset="0"/>
                  <a:ea typeface="+mn-ea"/>
                  <a:cs typeface="Arial" pitchFamily="34" charset="0"/>
                </a:rPr>
                <a:t>𝑦</a:t>
              </a:r>
              <a:r>
                <a:rPr lang="cs-CZ" sz="1800" i="0" kern="1200" smtClean="0">
                  <a:solidFill>
                    <a:schemeClr val="tx2"/>
                  </a:solidFill>
                  <a:latin typeface="Cambria Math" panose="02040503050406030204" pitchFamily="18" charset="0"/>
                  <a:ea typeface="+mn-ea"/>
                  <a:cs typeface="Arial" pitchFamily="34" charset="0"/>
                </a:rPr>
                <a:t>_</a:t>
              </a:r>
              <a:r>
                <a:rPr lang="cs-CZ" sz="1800" b="0" i="0" kern="1200" smtClean="0">
                  <a:solidFill>
                    <a:schemeClr val="tx2"/>
                  </a:solidFill>
                  <a:latin typeface="Cambria Math" panose="02040503050406030204" pitchFamily="18" charset="0"/>
                  <a:ea typeface="+mn-ea"/>
                  <a:cs typeface="Arial" pitchFamily="34" charset="0"/>
                </a:rPr>
                <a:t>1</a:t>
              </a:r>
              <a:endParaRPr lang="cs-CZ" sz="1800" i="1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dgm:t>
        </dgm:pt>
      </mc:Fallback>
    </mc:AlternateContent>
    <dgm:pt modelId="{BCF0F7E2-1B18-47EE-AC31-46E1FAB8EA5E}" type="parTrans" cxnId="{1B9FFA8D-B5C8-46ED-BB8E-1FDBA301262E}">
      <dgm:prSet/>
      <dgm:spPr/>
      <dgm:t>
        <a:bodyPr/>
        <a:lstStyle/>
        <a:p>
          <a:endParaRPr lang="cs-CZ"/>
        </a:p>
      </dgm:t>
    </dgm:pt>
    <dgm:pt modelId="{09229F45-B836-470E-BEE5-678EE3CCCB3E}" type="sibTrans" cxnId="{1B9FFA8D-B5C8-46ED-BB8E-1FDBA301262E}">
      <dgm:prSet/>
      <dgm:spPr/>
      <dgm:t>
        <a:bodyPr/>
        <a:lstStyle/>
        <a:p>
          <a:endParaRPr lang="cs-CZ"/>
        </a:p>
      </dgm:t>
    </dgm:pt>
    <dgm:pt modelId="{9AE4AD00-4D49-4B6B-9CAE-0E9A85363F87}" type="pres">
      <dgm:prSet presAssocID="{AE0A35B1-187D-4B95-B45A-D70B0506EB51}" presName="linearFlow" presStyleCnt="0">
        <dgm:presLayoutVars>
          <dgm:dir/>
          <dgm:animLvl val="lvl"/>
          <dgm:resizeHandles val="exact"/>
        </dgm:presLayoutVars>
      </dgm:prSet>
      <dgm:spPr/>
    </dgm:pt>
    <dgm:pt modelId="{794A553A-7802-4587-B89D-B1FE2DE4B3A7}" type="pres">
      <dgm:prSet presAssocID="{E4B2A332-12CD-45A9-AD8B-25697689360B}" presName="composite" presStyleCnt="0"/>
      <dgm:spPr/>
    </dgm:pt>
    <dgm:pt modelId="{B6ED0B0C-7AAF-4296-AB3D-985235C1FCFD}" type="pres">
      <dgm:prSet presAssocID="{E4B2A332-12CD-45A9-AD8B-25697689360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DFA9DED-3413-493C-89CC-CFF9B51CF80C}" type="pres">
      <dgm:prSet presAssocID="{E4B2A332-12CD-45A9-AD8B-25697689360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26A54BC-D693-4A04-9F69-1DE978508027}" type="pres">
      <dgm:prSet presAssocID="{E371C5B6-F736-48B9-B295-6577A2321C11}" presName="sp" presStyleCnt="0"/>
      <dgm:spPr/>
    </dgm:pt>
    <dgm:pt modelId="{04D50588-AAD9-4B52-854B-3C16CEC547C5}" type="pres">
      <dgm:prSet presAssocID="{37DE8283-8009-4C0A-82BB-4B0EEB651050}" presName="composite" presStyleCnt="0"/>
      <dgm:spPr/>
    </dgm:pt>
    <dgm:pt modelId="{630C055D-7707-4548-862B-3786174ED988}" type="pres">
      <dgm:prSet presAssocID="{37DE8283-8009-4C0A-82BB-4B0EEB651050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9A3A704A-F39E-4967-BD32-7AB35032FCD2}" type="pres">
      <dgm:prSet presAssocID="{37DE8283-8009-4C0A-82BB-4B0EEB65105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6017EA5-EEB1-40B1-BB16-366965516E31}" type="pres">
      <dgm:prSet presAssocID="{E8E50FCE-E60F-4890-BB24-AF059ADFFA4E}" presName="sp" presStyleCnt="0"/>
      <dgm:spPr/>
    </dgm:pt>
    <dgm:pt modelId="{216FBFB9-144D-417C-9F56-E79FFD8BEE13}" type="pres">
      <dgm:prSet presAssocID="{7E70DF86-A639-4FB2-BACC-8F45DA8FC4C1}" presName="composite" presStyleCnt="0"/>
      <dgm:spPr/>
    </dgm:pt>
    <dgm:pt modelId="{B0873E37-E499-46C1-A8D2-FC4FD82038DA}" type="pres">
      <dgm:prSet presAssocID="{7E70DF86-A639-4FB2-BACC-8F45DA8FC4C1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D4AEA091-E75F-460E-B550-B0CB0B390CE2}" type="pres">
      <dgm:prSet presAssocID="{7E70DF86-A639-4FB2-BACC-8F45DA8FC4C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F8686C6-6CD5-439A-95A4-BF4F9508391D}" srcId="{AE0A35B1-187D-4B95-B45A-D70B0506EB51}" destId="{E4B2A332-12CD-45A9-AD8B-25697689360B}" srcOrd="0" destOrd="0" parTransId="{81FDC57F-CE53-461A-B249-B9548FB33173}" sibTransId="{E371C5B6-F736-48B9-B295-6577A2321C11}"/>
    <dgm:cxn modelId="{0D714CCC-BAA9-4971-937F-2BDEC1B313F4}" srcId="{B091E06C-1335-4E26-841A-776B00CFA5B0}" destId="{55B5138B-F3C3-4274-8D2D-816B9668F1E9}" srcOrd="0" destOrd="0" parTransId="{E60748EF-5878-47DA-82BE-655907616FEC}" sibTransId="{2219F7F9-7327-4A38-B384-997C66548634}"/>
    <dgm:cxn modelId="{21C5B211-3050-40C4-83DF-456FA8105F71}" srcId="{E4B2A332-12CD-45A9-AD8B-25697689360B}" destId="{B091E06C-1335-4E26-841A-776B00CFA5B0}" srcOrd="0" destOrd="0" parTransId="{4AC04590-4816-402A-B0AD-7FA94CABF5BF}" sibTransId="{8C88D4A2-DC3A-4AFB-BE62-246B9D2CD221}"/>
    <dgm:cxn modelId="{FFD7768C-1C75-4B61-91FB-EB9908B5FC3F}" srcId="{37DE8283-8009-4C0A-82BB-4B0EEB651050}" destId="{366290CB-20F9-4D1A-869B-31D4E3792AD4}" srcOrd="0" destOrd="0" parTransId="{547ABBFF-CD21-42AE-965C-0530CF26AA56}" sibTransId="{517C4402-5539-4F47-B7CC-614DEAC07A96}"/>
    <dgm:cxn modelId="{CF442BC5-2203-4D65-B0AF-B563C3E689CF}" type="presOf" srcId="{7E70DF86-A639-4FB2-BACC-8F45DA8FC4C1}" destId="{B0873E37-E499-46C1-A8D2-FC4FD82038DA}" srcOrd="0" destOrd="0" presId="urn:microsoft.com/office/officeart/2005/8/layout/chevron2"/>
    <dgm:cxn modelId="{1B9FFA8D-B5C8-46ED-BB8E-1FDBA301262E}" srcId="{7E70DF86-A639-4FB2-BACC-8F45DA8FC4C1}" destId="{33DC64ED-C4AC-42B4-8000-E7C633382390}" srcOrd="0" destOrd="0" parTransId="{BCF0F7E2-1B18-47EE-AC31-46E1FAB8EA5E}" sibTransId="{09229F45-B836-470E-BEE5-678EE3CCCB3E}"/>
    <dgm:cxn modelId="{A469463F-E877-4D26-A912-8E1C49B99E81}" type="presOf" srcId="{B091E06C-1335-4E26-841A-776B00CFA5B0}" destId="{8DFA9DED-3413-493C-89CC-CFF9B51CF80C}" srcOrd="0" destOrd="0" presId="urn:microsoft.com/office/officeart/2005/8/layout/chevron2"/>
    <dgm:cxn modelId="{EFB06230-0A1D-44AF-A895-DA06444AFAD2}" type="presOf" srcId="{37DE8283-8009-4C0A-82BB-4B0EEB651050}" destId="{630C055D-7707-4548-862B-3786174ED988}" srcOrd="0" destOrd="0" presId="urn:microsoft.com/office/officeart/2005/8/layout/chevron2"/>
    <dgm:cxn modelId="{C9248C59-605B-4551-A553-1991A090345B}" type="presOf" srcId="{33DC64ED-C4AC-42B4-8000-E7C633382390}" destId="{D4AEA091-E75F-460E-B550-B0CB0B390CE2}" srcOrd="0" destOrd="0" presId="urn:microsoft.com/office/officeart/2005/8/layout/chevron2"/>
    <dgm:cxn modelId="{CE6D0A8A-038C-48C4-A744-1BB41E6846A6}" srcId="{AE0A35B1-187D-4B95-B45A-D70B0506EB51}" destId="{7E70DF86-A639-4FB2-BACC-8F45DA8FC4C1}" srcOrd="2" destOrd="0" parTransId="{3B47F1C4-5A5A-4EC3-9111-7E5835B2CF54}" sibTransId="{A212AF48-F469-41C5-AB61-8232C110D682}"/>
    <dgm:cxn modelId="{C1808BAE-6CC3-46B3-AD24-AC9753F3A6F5}" type="presOf" srcId="{366290CB-20F9-4D1A-869B-31D4E3792AD4}" destId="{9A3A704A-F39E-4967-BD32-7AB35032FCD2}" srcOrd="0" destOrd="0" presId="urn:microsoft.com/office/officeart/2005/8/layout/chevron2"/>
    <dgm:cxn modelId="{50FAA9B0-858F-41EC-A9C2-080F48B74A9A}" type="presOf" srcId="{55B5138B-F3C3-4274-8D2D-816B9668F1E9}" destId="{8DFA9DED-3413-493C-89CC-CFF9B51CF80C}" srcOrd="0" destOrd="1" presId="urn:microsoft.com/office/officeart/2005/8/layout/chevron2"/>
    <dgm:cxn modelId="{4C27010C-9E87-477D-B4F6-58D23AFC4942}" type="presOf" srcId="{E4B2A332-12CD-45A9-AD8B-25697689360B}" destId="{B6ED0B0C-7AAF-4296-AB3D-985235C1FCFD}" srcOrd="0" destOrd="0" presId="urn:microsoft.com/office/officeart/2005/8/layout/chevron2"/>
    <dgm:cxn modelId="{E4D38DDE-28FE-4B00-B2CA-314A3E9D7CA6}" srcId="{366290CB-20F9-4D1A-869B-31D4E3792AD4}" destId="{AED098E7-47AB-4B7C-B6EE-72764CF584CF}" srcOrd="0" destOrd="0" parTransId="{5D7BDD35-F47D-490F-B34C-53DE8ED549FF}" sibTransId="{BCE57C6E-1DAE-4A0F-A5BD-48D13325D345}"/>
    <dgm:cxn modelId="{74DA9A8F-0973-483B-8720-760EFF4DD4C2}" srcId="{AE0A35B1-187D-4B95-B45A-D70B0506EB51}" destId="{37DE8283-8009-4C0A-82BB-4B0EEB651050}" srcOrd="1" destOrd="0" parTransId="{39DDCE88-04F0-4BDB-867E-A6D26149F062}" sibTransId="{E8E50FCE-E60F-4890-BB24-AF059ADFFA4E}"/>
    <dgm:cxn modelId="{0CEBC640-BDAB-422B-B72A-F53D5CEF3A92}" type="presOf" srcId="{AE0A35B1-187D-4B95-B45A-D70B0506EB51}" destId="{9AE4AD00-4D49-4B6B-9CAE-0E9A85363F87}" srcOrd="0" destOrd="0" presId="urn:microsoft.com/office/officeart/2005/8/layout/chevron2"/>
    <dgm:cxn modelId="{AACEBFB8-AC7C-482C-9360-2F627F8E516D}" type="presOf" srcId="{AED098E7-47AB-4B7C-B6EE-72764CF584CF}" destId="{9A3A704A-F39E-4967-BD32-7AB35032FCD2}" srcOrd="0" destOrd="1" presId="urn:microsoft.com/office/officeart/2005/8/layout/chevron2"/>
    <dgm:cxn modelId="{EE06CDA3-21CB-4773-8244-8212D8ECE05E}" type="presParOf" srcId="{9AE4AD00-4D49-4B6B-9CAE-0E9A85363F87}" destId="{794A553A-7802-4587-B89D-B1FE2DE4B3A7}" srcOrd="0" destOrd="0" presId="urn:microsoft.com/office/officeart/2005/8/layout/chevron2"/>
    <dgm:cxn modelId="{D20414B7-EA0D-4F2C-9735-3560CA9AE07D}" type="presParOf" srcId="{794A553A-7802-4587-B89D-B1FE2DE4B3A7}" destId="{B6ED0B0C-7AAF-4296-AB3D-985235C1FCFD}" srcOrd="0" destOrd="0" presId="urn:microsoft.com/office/officeart/2005/8/layout/chevron2"/>
    <dgm:cxn modelId="{74AD1E04-F358-4323-8338-C6E65F7BA590}" type="presParOf" srcId="{794A553A-7802-4587-B89D-B1FE2DE4B3A7}" destId="{8DFA9DED-3413-493C-89CC-CFF9B51CF80C}" srcOrd="1" destOrd="0" presId="urn:microsoft.com/office/officeart/2005/8/layout/chevron2"/>
    <dgm:cxn modelId="{DC95D745-AA7A-48CF-8718-172C4CB661EE}" type="presParOf" srcId="{9AE4AD00-4D49-4B6B-9CAE-0E9A85363F87}" destId="{326A54BC-D693-4A04-9F69-1DE978508027}" srcOrd="1" destOrd="0" presId="urn:microsoft.com/office/officeart/2005/8/layout/chevron2"/>
    <dgm:cxn modelId="{2EB1237A-19E1-4FDA-88E7-F95AAD9F1F1F}" type="presParOf" srcId="{9AE4AD00-4D49-4B6B-9CAE-0E9A85363F87}" destId="{04D50588-AAD9-4B52-854B-3C16CEC547C5}" srcOrd="2" destOrd="0" presId="urn:microsoft.com/office/officeart/2005/8/layout/chevron2"/>
    <dgm:cxn modelId="{C31AA271-51BE-4BD5-9B91-6A8EB8545715}" type="presParOf" srcId="{04D50588-AAD9-4B52-854B-3C16CEC547C5}" destId="{630C055D-7707-4548-862B-3786174ED988}" srcOrd="0" destOrd="0" presId="urn:microsoft.com/office/officeart/2005/8/layout/chevron2"/>
    <dgm:cxn modelId="{BE8A63F5-3F4A-4D48-8681-D1566C20A8B8}" type="presParOf" srcId="{04D50588-AAD9-4B52-854B-3C16CEC547C5}" destId="{9A3A704A-F39E-4967-BD32-7AB35032FCD2}" srcOrd="1" destOrd="0" presId="urn:microsoft.com/office/officeart/2005/8/layout/chevron2"/>
    <dgm:cxn modelId="{73ED4D75-FF08-4E19-ADFC-5816E9665185}" type="presParOf" srcId="{9AE4AD00-4D49-4B6B-9CAE-0E9A85363F87}" destId="{06017EA5-EEB1-40B1-BB16-366965516E31}" srcOrd="3" destOrd="0" presId="urn:microsoft.com/office/officeart/2005/8/layout/chevron2"/>
    <dgm:cxn modelId="{78244CD2-6CB5-4C27-8379-C9EFFADB8DE0}" type="presParOf" srcId="{9AE4AD00-4D49-4B6B-9CAE-0E9A85363F87}" destId="{216FBFB9-144D-417C-9F56-E79FFD8BEE13}" srcOrd="4" destOrd="0" presId="urn:microsoft.com/office/officeart/2005/8/layout/chevron2"/>
    <dgm:cxn modelId="{9C8C533C-F3B2-47F3-AB43-B742E67CE12F}" type="presParOf" srcId="{216FBFB9-144D-417C-9F56-E79FFD8BEE13}" destId="{B0873E37-E499-46C1-A8D2-FC4FD82038DA}" srcOrd="0" destOrd="0" presId="urn:microsoft.com/office/officeart/2005/8/layout/chevron2"/>
    <dgm:cxn modelId="{A7E8F8BD-82F3-4810-8528-F10B02E0A106}" type="presParOf" srcId="{216FBFB9-144D-417C-9F56-E79FFD8BEE13}" destId="{D4AEA091-E75F-460E-B550-B0CB0B390CE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0A35B1-187D-4B95-B45A-D70B0506EB5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4B2A332-12CD-45A9-AD8B-25697689360B}">
      <dgm:prSet phldrT="[Text]"/>
      <dgm:spPr/>
      <dgm:t>
        <a:bodyPr/>
        <a:lstStyle/>
        <a:p>
          <a:r>
            <a:rPr lang="cs-CZ" dirty="0" smtClean="0"/>
            <a:t>1</a:t>
          </a:r>
          <a:endParaRPr lang="cs-CZ" dirty="0"/>
        </a:p>
      </dgm:t>
    </dgm:pt>
    <dgm:pt modelId="{81FDC57F-CE53-461A-B249-B9548FB33173}" type="parTrans" cxnId="{1F8686C6-6CD5-439A-95A4-BF4F9508391D}">
      <dgm:prSet/>
      <dgm:spPr/>
      <dgm:t>
        <a:bodyPr/>
        <a:lstStyle/>
        <a:p>
          <a:endParaRPr lang="cs-CZ"/>
        </a:p>
      </dgm:t>
    </dgm:pt>
    <dgm:pt modelId="{E371C5B6-F736-48B9-B295-6577A2321C11}" type="sibTrans" cxnId="{1F8686C6-6CD5-439A-95A4-BF4F9508391D}">
      <dgm:prSet/>
      <dgm:spPr/>
      <dgm:t>
        <a:bodyPr/>
        <a:lstStyle/>
        <a:p>
          <a:endParaRPr lang="cs-CZ"/>
        </a:p>
      </dgm:t>
    </dgm:pt>
    <dgm:pt modelId="{B091E06C-1335-4E26-841A-776B00CFA5B0}">
      <dgm:prSet phldrT="[Text]" custT="1"/>
      <dgm:spPr>
        <a:blipFill rotWithShape="0">
          <a:blip xmlns:r="http://schemas.openxmlformats.org/officeDocument/2006/relationships" r:embed="rId1"/>
          <a:stretch>
            <a:fillRect b="-4375"/>
          </a:stretch>
        </a:blipFill>
      </dgm:spPr>
      <dgm:t>
        <a:bodyPr/>
        <a:lstStyle/>
        <a:p>
          <a:r>
            <a:rPr lang="cs-CZ">
              <a:noFill/>
            </a:rPr>
            <a:t> </a:t>
          </a:r>
        </a:p>
      </dgm:t>
    </dgm:pt>
    <dgm:pt modelId="{4AC04590-4816-402A-B0AD-7FA94CABF5BF}" type="parTrans" cxnId="{21C5B211-3050-40C4-83DF-456FA8105F71}">
      <dgm:prSet/>
      <dgm:spPr/>
      <dgm:t>
        <a:bodyPr/>
        <a:lstStyle/>
        <a:p>
          <a:endParaRPr lang="cs-CZ"/>
        </a:p>
      </dgm:t>
    </dgm:pt>
    <dgm:pt modelId="{8C88D4A2-DC3A-4AFB-BE62-246B9D2CD221}" type="sibTrans" cxnId="{21C5B211-3050-40C4-83DF-456FA8105F71}">
      <dgm:prSet/>
      <dgm:spPr/>
      <dgm:t>
        <a:bodyPr/>
        <a:lstStyle/>
        <a:p>
          <a:endParaRPr lang="cs-CZ"/>
        </a:p>
      </dgm:t>
    </dgm:pt>
    <dgm:pt modelId="{55B5138B-F3C3-4274-8D2D-816B9668F1E9}">
      <dgm:prSet phldrT="[Text]" custT="1"/>
      <dgm:spPr/>
      <dgm:t>
        <a:bodyPr/>
        <a:lstStyle/>
        <a:p>
          <a:r>
            <a:rPr lang="cs-CZ">
              <a:noFill/>
            </a:rPr>
            <a:t> </a:t>
          </a:r>
        </a:p>
      </dgm:t>
    </dgm:pt>
    <dgm:pt modelId="{E60748EF-5878-47DA-82BE-655907616FEC}" type="parTrans" cxnId="{0D714CCC-BAA9-4971-937F-2BDEC1B313F4}">
      <dgm:prSet/>
      <dgm:spPr/>
      <dgm:t>
        <a:bodyPr/>
        <a:lstStyle/>
        <a:p>
          <a:endParaRPr lang="cs-CZ"/>
        </a:p>
      </dgm:t>
    </dgm:pt>
    <dgm:pt modelId="{2219F7F9-7327-4A38-B384-997C66548634}" type="sibTrans" cxnId="{0D714CCC-BAA9-4971-937F-2BDEC1B313F4}">
      <dgm:prSet/>
      <dgm:spPr/>
      <dgm:t>
        <a:bodyPr/>
        <a:lstStyle/>
        <a:p>
          <a:endParaRPr lang="cs-CZ"/>
        </a:p>
      </dgm:t>
    </dgm:pt>
    <dgm:pt modelId="{37DE8283-8009-4C0A-82BB-4B0EEB651050}">
      <dgm:prSet phldrT="[Text]"/>
      <dgm:spPr/>
      <dgm:t>
        <a:bodyPr/>
        <a:lstStyle/>
        <a:p>
          <a:r>
            <a:rPr lang="cs-CZ" dirty="0" smtClean="0"/>
            <a:t>2</a:t>
          </a:r>
          <a:endParaRPr lang="cs-CZ" dirty="0"/>
        </a:p>
      </dgm:t>
    </dgm:pt>
    <dgm:pt modelId="{39DDCE88-04F0-4BDB-867E-A6D26149F062}" type="parTrans" cxnId="{74DA9A8F-0973-483B-8720-760EFF4DD4C2}">
      <dgm:prSet/>
      <dgm:spPr/>
      <dgm:t>
        <a:bodyPr/>
        <a:lstStyle/>
        <a:p>
          <a:endParaRPr lang="cs-CZ"/>
        </a:p>
      </dgm:t>
    </dgm:pt>
    <dgm:pt modelId="{E8E50FCE-E60F-4890-BB24-AF059ADFFA4E}" type="sibTrans" cxnId="{74DA9A8F-0973-483B-8720-760EFF4DD4C2}">
      <dgm:prSet/>
      <dgm:spPr/>
      <dgm:t>
        <a:bodyPr/>
        <a:lstStyle/>
        <a:p>
          <a:endParaRPr lang="cs-CZ"/>
        </a:p>
      </dgm:t>
    </dgm:pt>
    <dgm:pt modelId="{366290CB-20F9-4D1A-869B-31D4E3792AD4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cs-CZ">
              <a:noFill/>
            </a:rPr>
            <a:t> </a:t>
          </a:r>
        </a:p>
      </dgm:t>
    </dgm:pt>
    <dgm:pt modelId="{547ABBFF-CD21-42AE-965C-0530CF26AA56}" type="parTrans" cxnId="{FFD7768C-1C75-4B61-91FB-EB9908B5FC3F}">
      <dgm:prSet/>
      <dgm:spPr/>
      <dgm:t>
        <a:bodyPr/>
        <a:lstStyle/>
        <a:p>
          <a:endParaRPr lang="cs-CZ"/>
        </a:p>
      </dgm:t>
    </dgm:pt>
    <dgm:pt modelId="{517C4402-5539-4F47-B7CC-614DEAC07A96}" type="sibTrans" cxnId="{FFD7768C-1C75-4B61-91FB-EB9908B5FC3F}">
      <dgm:prSet/>
      <dgm:spPr/>
      <dgm:t>
        <a:bodyPr/>
        <a:lstStyle/>
        <a:p>
          <a:endParaRPr lang="cs-CZ"/>
        </a:p>
      </dgm:t>
    </dgm:pt>
    <dgm:pt modelId="{AED098E7-47AB-4B7C-B6EE-72764CF584CF}">
      <dgm:prSet phldrT="[Text]" custT="1"/>
      <dgm:spPr/>
      <dgm:t>
        <a:bodyPr/>
        <a:lstStyle/>
        <a:p>
          <a:r>
            <a:rPr lang="cs-CZ">
              <a:noFill/>
            </a:rPr>
            <a:t> </a:t>
          </a:r>
        </a:p>
      </dgm:t>
    </dgm:pt>
    <dgm:pt modelId="{5D7BDD35-F47D-490F-B34C-53DE8ED549FF}" type="parTrans" cxnId="{E4D38DDE-28FE-4B00-B2CA-314A3E9D7CA6}">
      <dgm:prSet/>
      <dgm:spPr/>
      <dgm:t>
        <a:bodyPr/>
        <a:lstStyle/>
        <a:p>
          <a:endParaRPr lang="cs-CZ"/>
        </a:p>
      </dgm:t>
    </dgm:pt>
    <dgm:pt modelId="{BCE57C6E-1DAE-4A0F-A5BD-48D13325D345}" type="sibTrans" cxnId="{E4D38DDE-28FE-4B00-B2CA-314A3E9D7CA6}">
      <dgm:prSet/>
      <dgm:spPr/>
      <dgm:t>
        <a:bodyPr/>
        <a:lstStyle/>
        <a:p>
          <a:endParaRPr lang="cs-CZ"/>
        </a:p>
      </dgm:t>
    </dgm:pt>
    <dgm:pt modelId="{7E70DF86-A639-4FB2-BACC-8F45DA8FC4C1}">
      <dgm:prSet phldrT="[Text]"/>
      <dgm:spPr/>
      <dgm:t>
        <a:bodyPr/>
        <a:lstStyle/>
        <a:p>
          <a:r>
            <a:rPr lang="cs-CZ" dirty="0" smtClean="0"/>
            <a:t>3</a:t>
          </a:r>
          <a:endParaRPr lang="cs-CZ" dirty="0"/>
        </a:p>
      </dgm:t>
    </dgm:pt>
    <dgm:pt modelId="{3B47F1C4-5A5A-4EC3-9111-7E5835B2CF54}" type="parTrans" cxnId="{CE6D0A8A-038C-48C4-A744-1BB41E6846A6}">
      <dgm:prSet/>
      <dgm:spPr/>
      <dgm:t>
        <a:bodyPr/>
        <a:lstStyle/>
        <a:p>
          <a:endParaRPr lang="cs-CZ"/>
        </a:p>
      </dgm:t>
    </dgm:pt>
    <dgm:pt modelId="{A212AF48-F469-41C5-AB61-8232C110D682}" type="sibTrans" cxnId="{CE6D0A8A-038C-48C4-A744-1BB41E6846A6}">
      <dgm:prSet/>
      <dgm:spPr/>
      <dgm:t>
        <a:bodyPr/>
        <a:lstStyle/>
        <a:p>
          <a:endParaRPr lang="cs-CZ"/>
        </a:p>
      </dgm:t>
    </dgm:pt>
    <dgm:pt modelId="{33DC64ED-C4AC-42B4-8000-E7C633382390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cs-CZ">
              <a:noFill/>
            </a:rPr>
            <a:t> </a:t>
          </a:r>
        </a:p>
      </dgm:t>
    </dgm:pt>
    <dgm:pt modelId="{BCF0F7E2-1B18-47EE-AC31-46E1FAB8EA5E}" type="parTrans" cxnId="{1B9FFA8D-B5C8-46ED-BB8E-1FDBA301262E}">
      <dgm:prSet/>
      <dgm:spPr/>
      <dgm:t>
        <a:bodyPr/>
        <a:lstStyle/>
        <a:p>
          <a:endParaRPr lang="cs-CZ"/>
        </a:p>
      </dgm:t>
    </dgm:pt>
    <dgm:pt modelId="{09229F45-B836-470E-BEE5-678EE3CCCB3E}" type="sibTrans" cxnId="{1B9FFA8D-B5C8-46ED-BB8E-1FDBA301262E}">
      <dgm:prSet/>
      <dgm:spPr/>
      <dgm:t>
        <a:bodyPr/>
        <a:lstStyle/>
        <a:p>
          <a:endParaRPr lang="cs-CZ"/>
        </a:p>
      </dgm:t>
    </dgm:pt>
    <dgm:pt modelId="{9AE4AD00-4D49-4B6B-9CAE-0E9A85363F87}" type="pres">
      <dgm:prSet presAssocID="{AE0A35B1-187D-4B95-B45A-D70B0506EB51}" presName="linearFlow" presStyleCnt="0">
        <dgm:presLayoutVars>
          <dgm:dir/>
          <dgm:animLvl val="lvl"/>
          <dgm:resizeHandles val="exact"/>
        </dgm:presLayoutVars>
      </dgm:prSet>
      <dgm:spPr/>
    </dgm:pt>
    <dgm:pt modelId="{794A553A-7802-4587-B89D-B1FE2DE4B3A7}" type="pres">
      <dgm:prSet presAssocID="{E4B2A332-12CD-45A9-AD8B-25697689360B}" presName="composite" presStyleCnt="0"/>
      <dgm:spPr/>
    </dgm:pt>
    <dgm:pt modelId="{B6ED0B0C-7AAF-4296-AB3D-985235C1FCFD}" type="pres">
      <dgm:prSet presAssocID="{E4B2A332-12CD-45A9-AD8B-25697689360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DFA9DED-3413-493C-89CC-CFF9B51CF80C}" type="pres">
      <dgm:prSet presAssocID="{E4B2A332-12CD-45A9-AD8B-25697689360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26A54BC-D693-4A04-9F69-1DE978508027}" type="pres">
      <dgm:prSet presAssocID="{E371C5B6-F736-48B9-B295-6577A2321C11}" presName="sp" presStyleCnt="0"/>
      <dgm:spPr/>
    </dgm:pt>
    <dgm:pt modelId="{04D50588-AAD9-4B52-854B-3C16CEC547C5}" type="pres">
      <dgm:prSet presAssocID="{37DE8283-8009-4C0A-82BB-4B0EEB651050}" presName="composite" presStyleCnt="0"/>
      <dgm:spPr/>
    </dgm:pt>
    <dgm:pt modelId="{630C055D-7707-4548-862B-3786174ED988}" type="pres">
      <dgm:prSet presAssocID="{37DE8283-8009-4C0A-82BB-4B0EEB651050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9A3A704A-F39E-4967-BD32-7AB35032FCD2}" type="pres">
      <dgm:prSet presAssocID="{37DE8283-8009-4C0A-82BB-4B0EEB65105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6017EA5-EEB1-40B1-BB16-366965516E31}" type="pres">
      <dgm:prSet presAssocID="{E8E50FCE-E60F-4890-BB24-AF059ADFFA4E}" presName="sp" presStyleCnt="0"/>
      <dgm:spPr/>
    </dgm:pt>
    <dgm:pt modelId="{216FBFB9-144D-417C-9F56-E79FFD8BEE13}" type="pres">
      <dgm:prSet presAssocID="{7E70DF86-A639-4FB2-BACC-8F45DA8FC4C1}" presName="composite" presStyleCnt="0"/>
      <dgm:spPr/>
    </dgm:pt>
    <dgm:pt modelId="{B0873E37-E499-46C1-A8D2-FC4FD82038DA}" type="pres">
      <dgm:prSet presAssocID="{7E70DF86-A639-4FB2-BACC-8F45DA8FC4C1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D4AEA091-E75F-460E-B550-B0CB0B390CE2}" type="pres">
      <dgm:prSet presAssocID="{7E70DF86-A639-4FB2-BACC-8F45DA8FC4C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F8686C6-6CD5-439A-95A4-BF4F9508391D}" srcId="{AE0A35B1-187D-4B95-B45A-D70B0506EB51}" destId="{E4B2A332-12CD-45A9-AD8B-25697689360B}" srcOrd="0" destOrd="0" parTransId="{81FDC57F-CE53-461A-B249-B9548FB33173}" sibTransId="{E371C5B6-F736-48B9-B295-6577A2321C11}"/>
    <dgm:cxn modelId="{0D714CCC-BAA9-4971-937F-2BDEC1B313F4}" srcId="{B091E06C-1335-4E26-841A-776B00CFA5B0}" destId="{55B5138B-F3C3-4274-8D2D-816B9668F1E9}" srcOrd="0" destOrd="0" parTransId="{E60748EF-5878-47DA-82BE-655907616FEC}" sibTransId="{2219F7F9-7327-4A38-B384-997C66548634}"/>
    <dgm:cxn modelId="{21C5B211-3050-40C4-83DF-456FA8105F71}" srcId="{E4B2A332-12CD-45A9-AD8B-25697689360B}" destId="{B091E06C-1335-4E26-841A-776B00CFA5B0}" srcOrd="0" destOrd="0" parTransId="{4AC04590-4816-402A-B0AD-7FA94CABF5BF}" sibTransId="{8C88D4A2-DC3A-4AFB-BE62-246B9D2CD221}"/>
    <dgm:cxn modelId="{FFD7768C-1C75-4B61-91FB-EB9908B5FC3F}" srcId="{37DE8283-8009-4C0A-82BB-4B0EEB651050}" destId="{366290CB-20F9-4D1A-869B-31D4E3792AD4}" srcOrd="0" destOrd="0" parTransId="{547ABBFF-CD21-42AE-965C-0530CF26AA56}" sibTransId="{517C4402-5539-4F47-B7CC-614DEAC07A96}"/>
    <dgm:cxn modelId="{CF442BC5-2203-4D65-B0AF-B563C3E689CF}" type="presOf" srcId="{7E70DF86-A639-4FB2-BACC-8F45DA8FC4C1}" destId="{B0873E37-E499-46C1-A8D2-FC4FD82038DA}" srcOrd="0" destOrd="0" presId="urn:microsoft.com/office/officeart/2005/8/layout/chevron2"/>
    <dgm:cxn modelId="{1B9FFA8D-B5C8-46ED-BB8E-1FDBA301262E}" srcId="{7E70DF86-A639-4FB2-BACC-8F45DA8FC4C1}" destId="{33DC64ED-C4AC-42B4-8000-E7C633382390}" srcOrd="0" destOrd="0" parTransId="{BCF0F7E2-1B18-47EE-AC31-46E1FAB8EA5E}" sibTransId="{09229F45-B836-470E-BEE5-678EE3CCCB3E}"/>
    <dgm:cxn modelId="{A469463F-E877-4D26-A912-8E1C49B99E81}" type="presOf" srcId="{B091E06C-1335-4E26-841A-776B00CFA5B0}" destId="{8DFA9DED-3413-493C-89CC-CFF9B51CF80C}" srcOrd="0" destOrd="0" presId="urn:microsoft.com/office/officeart/2005/8/layout/chevron2"/>
    <dgm:cxn modelId="{EFB06230-0A1D-44AF-A895-DA06444AFAD2}" type="presOf" srcId="{37DE8283-8009-4C0A-82BB-4B0EEB651050}" destId="{630C055D-7707-4548-862B-3786174ED988}" srcOrd="0" destOrd="0" presId="urn:microsoft.com/office/officeart/2005/8/layout/chevron2"/>
    <dgm:cxn modelId="{C9248C59-605B-4551-A553-1991A090345B}" type="presOf" srcId="{33DC64ED-C4AC-42B4-8000-E7C633382390}" destId="{D4AEA091-E75F-460E-B550-B0CB0B390CE2}" srcOrd="0" destOrd="0" presId="urn:microsoft.com/office/officeart/2005/8/layout/chevron2"/>
    <dgm:cxn modelId="{CE6D0A8A-038C-48C4-A744-1BB41E6846A6}" srcId="{AE0A35B1-187D-4B95-B45A-D70B0506EB51}" destId="{7E70DF86-A639-4FB2-BACC-8F45DA8FC4C1}" srcOrd="2" destOrd="0" parTransId="{3B47F1C4-5A5A-4EC3-9111-7E5835B2CF54}" sibTransId="{A212AF48-F469-41C5-AB61-8232C110D682}"/>
    <dgm:cxn modelId="{C1808BAE-6CC3-46B3-AD24-AC9753F3A6F5}" type="presOf" srcId="{366290CB-20F9-4D1A-869B-31D4E3792AD4}" destId="{9A3A704A-F39E-4967-BD32-7AB35032FCD2}" srcOrd="0" destOrd="0" presId="urn:microsoft.com/office/officeart/2005/8/layout/chevron2"/>
    <dgm:cxn modelId="{50FAA9B0-858F-41EC-A9C2-080F48B74A9A}" type="presOf" srcId="{55B5138B-F3C3-4274-8D2D-816B9668F1E9}" destId="{8DFA9DED-3413-493C-89CC-CFF9B51CF80C}" srcOrd="0" destOrd="1" presId="urn:microsoft.com/office/officeart/2005/8/layout/chevron2"/>
    <dgm:cxn modelId="{4C27010C-9E87-477D-B4F6-58D23AFC4942}" type="presOf" srcId="{E4B2A332-12CD-45A9-AD8B-25697689360B}" destId="{B6ED0B0C-7AAF-4296-AB3D-985235C1FCFD}" srcOrd="0" destOrd="0" presId="urn:microsoft.com/office/officeart/2005/8/layout/chevron2"/>
    <dgm:cxn modelId="{E4D38DDE-28FE-4B00-B2CA-314A3E9D7CA6}" srcId="{366290CB-20F9-4D1A-869B-31D4E3792AD4}" destId="{AED098E7-47AB-4B7C-B6EE-72764CF584CF}" srcOrd="0" destOrd="0" parTransId="{5D7BDD35-F47D-490F-B34C-53DE8ED549FF}" sibTransId="{BCE57C6E-1DAE-4A0F-A5BD-48D13325D345}"/>
    <dgm:cxn modelId="{74DA9A8F-0973-483B-8720-760EFF4DD4C2}" srcId="{AE0A35B1-187D-4B95-B45A-D70B0506EB51}" destId="{37DE8283-8009-4C0A-82BB-4B0EEB651050}" srcOrd="1" destOrd="0" parTransId="{39DDCE88-04F0-4BDB-867E-A6D26149F062}" sibTransId="{E8E50FCE-E60F-4890-BB24-AF059ADFFA4E}"/>
    <dgm:cxn modelId="{0CEBC640-BDAB-422B-B72A-F53D5CEF3A92}" type="presOf" srcId="{AE0A35B1-187D-4B95-B45A-D70B0506EB51}" destId="{9AE4AD00-4D49-4B6B-9CAE-0E9A85363F87}" srcOrd="0" destOrd="0" presId="urn:microsoft.com/office/officeart/2005/8/layout/chevron2"/>
    <dgm:cxn modelId="{AACEBFB8-AC7C-482C-9360-2F627F8E516D}" type="presOf" srcId="{AED098E7-47AB-4B7C-B6EE-72764CF584CF}" destId="{9A3A704A-F39E-4967-BD32-7AB35032FCD2}" srcOrd="0" destOrd="1" presId="urn:microsoft.com/office/officeart/2005/8/layout/chevron2"/>
    <dgm:cxn modelId="{EE06CDA3-21CB-4773-8244-8212D8ECE05E}" type="presParOf" srcId="{9AE4AD00-4D49-4B6B-9CAE-0E9A85363F87}" destId="{794A553A-7802-4587-B89D-B1FE2DE4B3A7}" srcOrd="0" destOrd="0" presId="urn:microsoft.com/office/officeart/2005/8/layout/chevron2"/>
    <dgm:cxn modelId="{D20414B7-EA0D-4F2C-9735-3560CA9AE07D}" type="presParOf" srcId="{794A553A-7802-4587-B89D-B1FE2DE4B3A7}" destId="{B6ED0B0C-7AAF-4296-AB3D-985235C1FCFD}" srcOrd="0" destOrd="0" presId="urn:microsoft.com/office/officeart/2005/8/layout/chevron2"/>
    <dgm:cxn modelId="{74AD1E04-F358-4323-8338-C6E65F7BA590}" type="presParOf" srcId="{794A553A-7802-4587-B89D-B1FE2DE4B3A7}" destId="{8DFA9DED-3413-493C-89CC-CFF9B51CF80C}" srcOrd="1" destOrd="0" presId="urn:microsoft.com/office/officeart/2005/8/layout/chevron2"/>
    <dgm:cxn modelId="{DC95D745-AA7A-48CF-8718-172C4CB661EE}" type="presParOf" srcId="{9AE4AD00-4D49-4B6B-9CAE-0E9A85363F87}" destId="{326A54BC-D693-4A04-9F69-1DE978508027}" srcOrd="1" destOrd="0" presId="urn:microsoft.com/office/officeart/2005/8/layout/chevron2"/>
    <dgm:cxn modelId="{2EB1237A-19E1-4FDA-88E7-F95AAD9F1F1F}" type="presParOf" srcId="{9AE4AD00-4D49-4B6B-9CAE-0E9A85363F87}" destId="{04D50588-AAD9-4B52-854B-3C16CEC547C5}" srcOrd="2" destOrd="0" presId="urn:microsoft.com/office/officeart/2005/8/layout/chevron2"/>
    <dgm:cxn modelId="{C31AA271-51BE-4BD5-9B91-6A8EB8545715}" type="presParOf" srcId="{04D50588-AAD9-4B52-854B-3C16CEC547C5}" destId="{630C055D-7707-4548-862B-3786174ED988}" srcOrd="0" destOrd="0" presId="urn:microsoft.com/office/officeart/2005/8/layout/chevron2"/>
    <dgm:cxn modelId="{BE8A63F5-3F4A-4D48-8681-D1566C20A8B8}" type="presParOf" srcId="{04D50588-AAD9-4B52-854B-3C16CEC547C5}" destId="{9A3A704A-F39E-4967-BD32-7AB35032FCD2}" srcOrd="1" destOrd="0" presId="urn:microsoft.com/office/officeart/2005/8/layout/chevron2"/>
    <dgm:cxn modelId="{73ED4D75-FF08-4E19-ADFC-5816E9665185}" type="presParOf" srcId="{9AE4AD00-4D49-4B6B-9CAE-0E9A85363F87}" destId="{06017EA5-EEB1-40B1-BB16-366965516E31}" srcOrd="3" destOrd="0" presId="urn:microsoft.com/office/officeart/2005/8/layout/chevron2"/>
    <dgm:cxn modelId="{78244CD2-6CB5-4C27-8379-C9EFFADB8DE0}" type="presParOf" srcId="{9AE4AD00-4D49-4B6B-9CAE-0E9A85363F87}" destId="{216FBFB9-144D-417C-9F56-E79FFD8BEE13}" srcOrd="4" destOrd="0" presId="urn:microsoft.com/office/officeart/2005/8/layout/chevron2"/>
    <dgm:cxn modelId="{9C8C533C-F3B2-47F3-AB43-B742E67CE12F}" type="presParOf" srcId="{216FBFB9-144D-417C-9F56-E79FFD8BEE13}" destId="{B0873E37-E499-46C1-A8D2-FC4FD82038DA}" srcOrd="0" destOrd="0" presId="urn:microsoft.com/office/officeart/2005/8/layout/chevron2"/>
    <dgm:cxn modelId="{A7E8F8BD-82F3-4810-8528-F10B02E0A106}" type="presParOf" srcId="{216FBFB9-144D-417C-9F56-E79FFD8BEE13}" destId="{D4AEA091-E75F-460E-B550-B0CB0B390CE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6FFBBB-869C-4C00-9F75-44135A40603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mc:AlternateContent xmlns:mc="http://schemas.openxmlformats.org/markup-compatibility/2006">
      <mc:Choice xmlns:a14="http://schemas.microsoft.com/office/drawing/2010/main" Requires="a14">
        <dgm:pt modelId="{01E1B24B-AD1D-486C-828D-E7256DBDEC16}">
          <dgm:prSet phldrT="[Text]"/>
          <dgm:spPr/>
          <dgm:t>
            <a:bodyPr/>
            <a:lstStyle/>
            <a:p>
              <a:r>
                <a:rPr lang="en-GB" dirty="0" smtClean="0"/>
                <a:t>V </a:t>
              </a:r>
              <a:r>
                <a:rPr lang="en-GB" dirty="0" err="1" smtClean="0"/>
                <a:t>cyklu</a:t>
              </a:r>
              <a:r>
                <a:rPr lang="en-GB" dirty="0" smtClean="0"/>
                <a:t> </a:t>
              </a:r>
              <a:r>
                <a:rPr lang="en-GB" dirty="0" err="1" smtClean="0"/>
                <a:t>napl</a:t>
              </a:r>
              <a:r>
                <a:rPr lang="cs-CZ" dirty="0" smtClean="0"/>
                <a:t>ň</a:t>
              </a:r>
              <a:r>
                <a:rPr lang="en-GB" dirty="0" smtClean="0"/>
                <a:t> </a:t>
              </a:r>
              <a:r>
                <a:rPr lang="en-GB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r>
                <a:rPr lang="cs-CZ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pam</a:t>
              </a:r>
              <a:r>
                <a:rPr lang="en-GB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[</a:t>
              </a:r>
              <a:r>
                <a:rPr lang="en-GB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GB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] </a:t>
              </a:r>
              <a:r>
                <a:rPr lang="en-GB" dirty="0" smtClean="0">
                  <a:latin typeface="Courier New" panose="02070309020205020404" pitchFamily="49" charset="0"/>
                  <a:cs typeface="Courier New" panose="02070309020205020404" pitchFamily="49" charset="0"/>
                  <a:sym typeface="Wingdings" panose="05000000000000000000" pitchFamily="2" charset="2"/>
                </a:rPr>
                <a:t> </a:t>
              </a:r>
              <a14:m>
                <m:oMath xmlns:m="http://schemas.openxmlformats.org/officeDocument/2006/math">
                  <m:sSub>
                    <m:sSubPr>
                      <m:ctrlPr>
                        <a:rPr lang="cs-CZ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𝐺</m:t>
                      </m:r>
                    </m:e>
                    <m: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</m:oMath>
              </a14:m>
              <a:endParaRPr lang="cs-CZ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dgm:t>
        </dgm:pt>
      </mc:Choice>
      <mc:Fallback>
        <dgm:pt modelId="{01E1B24B-AD1D-486C-828D-E7256DBDEC16}">
          <dgm:prSet phldrT="[Text]"/>
          <dgm:spPr/>
          <dgm:t>
            <a:bodyPr/>
            <a:lstStyle/>
            <a:p>
              <a:r>
                <a:rPr lang="en-GB" dirty="0" smtClean="0"/>
                <a:t>V </a:t>
              </a:r>
              <a:r>
                <a:rPr lang="en-GB" dirty="0" err="1" smtClean="0"/>
                <a:t>cyklu</a:t>
              </a:r>
              <a:r>
                <a:rPr lang="en-GB" dirty="0" smtClean="0"/>
                <a:t> </a:t>
              </a:r>
              <a:r>
                <a:rPr lang="en-GB" dirty="0" err="1" smtClean="0"/>
                <a:t>napl</a:t>
              </a:r>
              <a:r>
                <a:rPr lang="cs-CZ" dirty="0" smtClean="0"/>
                <a:t>ň</a:t>
              </a:r>
              <a:r>
                <a:rPr lang="en-GB" dirty="0" smtClean="0"/>
                <a:t> </a:t>
              </a:r>
              <a:r>
                <a:rPr lang="en-GB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r>
                <a:rPr lang="cs-CZ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pam</a:t>
              </a:r>
              <a:r>
                <a:rPr lang="en-GB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[</a:t>
              </a:r>
              <a:r>
                <a:rPr lang="en-GB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GB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] </a:t>
              </a:r>
              <a:r>
                <a:rPr lang="en-GB" dirty="0" smtClean="0">
                  <a:latin typeface="Courier New" panose="02070309020205020404" pitchFamily="49" charset="0"/>
                  <a:cs typeface="Courier New" panose="02070309020205020404" pitchFamily="49" charset="0"/>
                  <a:sym typeface="Wingdings" panose="05000000000000000000" pitchFamily="2" charset="2"/>
                </a:rPr>
                <a:t> </a:t>
              </a:r>
              <a:r>
                <a:rPr lang="cs-CZ" b="0" i="0" smtClean="0">
                  <a:latin typeface="Cambria Math" panose="02040503050406030204" pitchFamily="18" charset="0"/>
                </a:rPr>
                <a:t>𝐺</a:t>
              </a:r>
              <a:r>
                <a:rPr lang="cs-CZ" b="0" i="0" smtClean="0">
                  <a:latin typeface="Cambria Math" panose="02040503050406030204" pitchFamily="18" charset="0"/>
                </a:rPr>
                <a:t>_</a:t>
              </a:r>
              <a:r>
                <a:rPr lang="cs-CZ" b="0" i="0" smtClean="0">
                  <a:latin typeface="Cambria Math" panose="02040503050406030204" pitchFamily="18" charset="0"/>
                </a:rPr>
                <a:t>1</a:t>
              </a:r>
              <a:endParaRPr lang="cs-CZ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dgm:t>
        </dgm:pt>
      </mc:Fallback>
    </mc:AlternateContent>
    <dgm:pt modelId="{D4DB2035-167D-4E5C-AC26-57DB6027C495}" type="parTrans" cxnId="{7FFEFB7B-F407-4C48-89FB-6350B63856D5}">
      <dgm:prSet/>
      <dgm:spPr/>
      <dgm:t>
        <a:bodyPr/>
        <a:lstStyle/>
        <a:p>
          <a:endParaRPr lang="cs-CZ"/>
        </a:p>
      </dgm:t>
    </dgm:pt>
    <dgm:pt modelId="{6ED03484-5021-40AA-9D74-42AF92B6FCB0}" type="sibTrans" cxnId="{7FFEFB7B-F407-4C48-89FB-6350B63856D5}">
      <dgm:prSet/>
      <dgm:spPr/>
      <dgm:t>
        <a:bodyPr/>
        <a:lstStyle/>
        <a:p>
          <a:endParaRPr lang="cs-CZ"/>
        </a:p>
      </dgm:t>
    </dgm:pt>
    <mc:AlternateContent xmlns:mc="http://schemas.openxmlformats.org/markup-compatibility/2006">
      <mc:Choice xmlns:a14="http://schemas.microsoft.com/office/drawing/2010/main" Requires="a14">
        <dgm:pt modelId="{740EB821-B168-45F5-9B8B-6421DD6D49B1}">
          <dgm:prSet phldrT="[Text]"/>
          <dgm:spPr/>
          <dgm:t>
            <a:bodyPr/>
            <a:lstStyle/>
            <a:p>
              <a:r>
                <a:rPr lang="en-GB" dirty="0" smtClean="0">
                  <a:latin typeface="Courier New" panose="02070309020205020404" pitchFamily="49" charset="0"/>
                  <a:cs typeface="Courier New" panose="02070309020205020404" pitchFamily="49" charset="0"/>
                  <a:sym typeface="Wingdings" panose="05000000000000000000" pitchFamily="2" charset="2"/>
                </a:rPr>
                <a:t>i </a:t>
              </a:r>
              <a14:m>
                <m:oMath xmlns:m="http://schemas.openxmlformats.org/officeDocument/2006/math">
                  <m:sSub>
                    <m:sSubPr>
                      <m:ctrlPr>
                        <a:rPr lang="cs-CZ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𝐺</m:t>
                      </m:r>
                    </m:e>
                    <m: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a14:m>
              <a:endParaRPr lang="cs-CZ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dgm:t>
        </dgm:pt>
      </mc:Choice>
      <mc:Fallback>
        <dgm:pt modelId="{740EB821-B168-45F5-9B8B-6421DD6D49B1}">
          <dgm:prSet phldrT="[Text]"/>
          <dgm:spPr/>
          <dgm:t>
            <a:bodyPr/>
            <a:lstStyle/>
            <a:p>
              <a:r>
                <a:rPr lang="en-GB" dirty="0" smtClean="0">
                  <a:latin typeface="Courier New" panose="02070309020205020404" pitchFamily="49" charset="0"/>
                  <a:cs typeface="Courier New" panose="02070309020205020404" pitchFamily="49" charset="0"/>
                  <a:sym typeface="Wingdings" panose="05000000000000000000" pitchFamily="2" charset="2"/>
                </a:rPr>
                <a:t>i </a:t>
              </a:r>
              <a:r>
                <a:rPr lang="cs-CZ" b="0" i="0" smtClean="0">
                  <a:latin typeface="Cambria Math" panose="02040503050406030204" pitchFamily="18" charset="0"/>
                </a:rPr>
                <a:t>𝐺</a:t>
              </a:r>
              <a:r>
                <a:rPr lang="cs-CZ" b="0" i="0" smtClean="0">
                  <a:latin typeface="Cambria Math" panose="02040503050406030204" pitchFamily="18" charset="0"/>
                </a:rPr>
                <a:t>_</a:t>
              </a:r>
              <a:r>
                <a:rPr lang="en-GB" b="0" i="0" smtClean="0">
                  <a:latin typeface="Cambria Math" panose="02040503050406030204" pitchFamily="18" charset="0"/>
                </a:rPr>
                <a:t>2</a:t>
              </a:r>
              <a:endParaRPr lang="cs-CZ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dgm:t>
        </dgm:pt>
      </mc:Fallback>
    </mc:AlternateContent>
    <dgm:pt modelId="{FF278C1F-3CA3-4D5A-9BEF-FA28E6AC471F}" type="parTrans" cxnId="{DCA8FF31-85BB-4098-BE7C-904F98A56C9C}">
      <dgm:prSet/>
      <dgm:spPr/>
      <dgm:t>
        <a:bodyPr/>
        <a:lstStyle/>
        <a:p>
          <a:endParaRPr lang="cs-CZ"/>
        </a:p>
      </dgm:t>
    </dgm:pt>
    <dgm:pt modelId="{F005482A-7A46-4A44-AADB-C986413BD3A0}" type="sibTrans" cxnId="{DCA8FF31-85BB-4098-BE7C-904F98A56C9C}">
      <dgm:prSet/>
      <dgm:spPr/>
      <dgm:t>
        <a:bodyPr/>
        <a:lstStyle/>
        <a:p>
          <a:endParaRPr lang="cs-CZ"/>
        </a:p>
      </dgm:t>
    </dgm:pt>
    <mc:AlternateContent xmlns:mc="http://schemas.openxmlformats.org/markup-compatibility/2006">
      <mc:Choice xmlns:a14="http://schemas.microsoft.com/office/drawing/2010/main" Requires="a14">
        <dgm:pt modelId="{4B6BC3C7-937C-44B8-A32F-BDC16CA6617D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sSub>
                    <m:sSubPr>
                      <m:ctrlPr>
                        <a:rPr lang="cs-CZ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𝐺</m:t>
                      </m:r>
                    </m:e>
                    <m: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</m:sub>
                  </m:sSub>
                </m:oMath>
              </a14:m>
              <a:r>
                <a:rPr lang="en-GB" dirty="0" smtClean="0">
                  <a:latin typeface="Courier New" panose="02070309020205020404" pitchFamily="49" charset="0"/>
                  <a:cs typeface="Courier New" panose="02070309020205020404" pitchFamily="49" charset="0"/>
                  <a:sym typeface="Wingdings" panose="05000000000000000000" pitchFamily="2" charset="2"/>
                </a:rPr>
                <a:t> </a:t>
              </a:r>
              <a:r>
                <a:rPr lang="en-GB" dirty="0" err="1" smtClean="0">
                  <a:latin typeface="Courier New" panose="02070309020205020404" pitchFamily="49" charset="0"/>
                  <a:cs typeface="Courier New" panose="02070309020205020404" pitchFamily="49" charset="0"/>
                  <a:sym typeface="Wingdings" panose="05000000000000000000" pitchFamily="2" charset="2"/>
                </a:rPr>
                <a:t>ypam</a:t>
              </a:r>
              <a:r>
                <a:rPr lang="en-GB" dirty="0" smtClean="0">
                  <a:latin typeface="Courier New" panose="02070309020205020404" pitchFamily="49" charset="0"/>
                  <a:cs typeface="Courier New" panose="02070309020205020404" pitchFamily="49" charset="0"/>
                  <a:sym typeface="Wingdings" panose="05000000000000000000" pitchFamily="2" charset="2"/>
                </a:rPr>
                <a:t>[</a:t>
              </a:r>
              <a:r>
                <a:rPr lang="en-GB" dirty="0" err="1" smtClean="0">
                  <a:latin typeface="Courier New" panose="02070309020205020404" pitchFamily="49" charset="0"/>
                  <a:cs typeface="Courier New" panose="02070309020205020404" pitchFamily="49" charset="0"/>
                  <a:sym typeface="Wingdings" panose="05000000000000000000" pitchFamily="2" charset="2"/>
                </a:rPr>
                <a:t>i</a:t>
              </a:r>
              <a:r>
                <a:rPr lang="en-GB" dirty="0" smtClean="0">
                  <a:latin typeface="Courier New" panose="02070309020205020404" pitchFamily="49" charset="0"/>
                  <a:cs typeface="Courier New" panose="02070309020205020404" pitchFamily="49" charset="0"/>
                  <a:sym typeface="Wingdings" panose="05000000000000000000" pitchFamily="2" charset="2"/>
                </a:rPr>
                <a:t>]</a:t>
              </a:r>
              <a:endParaRPr lang="cs-CZ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dgm:t>
        </dgm:pt>
      </mc:Choice>
      <mc:Fallback>
        <dgm:pt modelId="{4B6BC3C7-937C-44B8-A32F-BDC16CA6617D}">
          <dgm:prSet phldrT="[Text]"/>
          <dgm:spPr/>
          <dgm:t>
            <a:bodyPr/>
            <a:lstStyle/>
            <a:p>
              <a:r>
                <a:rPr lang="cs-CZ" b="0" i="0" smtClean="0">
                  <a:latin typeface="Cambria Math" panose="02040503050406030204" pitchFamily="18" charset="0"/>
                </a:rPr>
                <a:t>𝐺</a:t>
              </a:r>
              <a:r>
                <a:rPr lang="cs-CZ" b="0" i="0" smtClean="0">
                  <a:latin typeface="Cambria Math" panose="02040503050406030204" pitchFamily="18" charset="0"/>
                </a:rPr>
                <a:t>_</a:t>
              </a:r>
              <a:r>
                <a:rPr lang="en-GB" b="0" i="0" smtClean="0">
                  <a:latin typeface="Cambria Math" panose="02040503050406030204" pitchFamily="18" charset="0"/>
                </a:rPr>
                <a:t>𝑟</a:t>
              </a:r>
              <a:r>
                <a:rPr lang="en-GB" dirty="0" smtClean="0">
                  <a:latin typeface="Courier New" panose="02070309020205020404" pitchFamily="49" charset="0"/>
                  <a:cs typeface="Courier New" panose="02070309020205020404" pitchFamily="49" charset="0"/>
                  <a:sym typeface="Wingdings" panose="05000000000000000000" pitchFamily="2" charset="2"/>
                </a:rPr>
                <a:t> </a:t>
              </a:r>
              <a:r>
                <a:rPr lang="en-GB" dirty="0" err="1" smtClean="0">
                  <a:latin typeface="Courier New" panose="02070309020205020404" pitchFamily="49" charset="0"/>
                  <a:cs typeface="Courier New" panose="02070309020205020404" pitchFamily="49" charset="0"/>
                  <a:sym typeface="Wingdings" panose="05000000000000000000" pitchFamily="2" charset="2"/>
                </a:rPr>
                <a:t>ypam</a:t>
              </a:r>
              <a:r>
                <a:rPr lang="en-GB" dirty="0" smtClean="0">
                  <a:latin typeface="Courier New" panose="02070309020205020404" pitchFamily="49" charset="0"/>
                  <a:cs typeface="Courier New" panose="02070309020205020404" pitchFamily="49" charset="0"/>
                  <a:sym typeface="Wingdings" panose="05000000000000000000" pitchFamily="2" charset="2"/>
                </a:rPr>
                <a:t>[</a:t>
              </a:r>
              <a:r>
                <a:rPr lang="en-GB" dirty="0" err="1" smtClean="0">
                  <a:latin typeface="Courier New" panose="02070309020205020404" pitchFamily="49" charset="0"/>
                  <a:cs typeface="Courier New" panose="02070309020205020404" pitchFamily="49" charset="0"/>
                  <a:sym typeface="Wingdings" panose="05000000000000000000" pitchFamily="2" charset="2"/>
                </a:rPr>
                <a:t>i</a:t>
              </a:r>
              <a:r>
                <a:rPr lang="en-GB" dirty="0" smtClean="0">
                  <a:latin typeface="Courier New" panose="02070309020205020404" pitchFamily="49" charset="0"/>
                  <a:cs typeface="Courier New" panose="02070309020205020404" pitchFamily="49" charset="0"/>
                  <a:sym typeface="Wingdings" panose="05000000000000000000" pitchFamily="2" charset="2"/>
                </a:rPr>
                <a:t>]</a:t>
              </a:r>
              <a:endParaRPr lang="cs-CZ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dgm:t>
        </dgm:pt>
      </mc:Fallback>
    </mc:AlternateContent>
    <dgm:pt modelId="{A4C91095-0743-4B87-8C73-A3B98BA35BBF}" type="parTrans" cxnId="{EB4A4C5A-99BD-475E-9F09-343247A20C6B}">
      <dgm:prSet/>
      <dgm:spPr/>
      <dgm:t>
        <a:bodyPr/>
        <a:lstStyle/>
        <a:p>
          <a:endParaRPr lang="cs-CZ"/>
        </a:p>
      </dgm:t>
    </dgm:pt>
    <dgm:pt modelId="{566DAFC1-ECD4-43B4-B3D8-D76BB4819BE6}" type="sibTrans" cxnId="{EB4A4C5A-99BD-475E-9F09-343247A20C6B}">
      <dgm:prSet/>
      <dgm:spPr/>
      <dgm:t>
        <a:bodyPr/>
        <a:lstStyle/>
        <a:p>
          <a:endParaRPr lang="cs-CZ"/>
        </a:p>
      </dgm:t>
    </dgm:pt>
    <mc:AlternateContent xmlns:mc="http://schemas.openxmlformats.org/markup-compatibility/2006">
      <mc:Choice xmlns:a14="http://schemas.microsoft.com/office/drawing/2010/main" Requires="a14">
        <dgm:pt modelId="{18A08947-E4FE-4C20-9AED-230512417CBE}">
          <dgm:prSet phldrT="[Text]"/>
          <dgm:spPr/>
          <dgm:t>
            <a:bodyPr/>
            <a:lstStyle/>
            <a:p>
              <a:r>
                <a:rPr lang="en-GB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r>
                <a:rPr lang="cs-CZ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pam</a:t>
              </a:r>
              <a:r>
                <a:rPr lang="en-GB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[</a:t>
              </a:r>
              <a:r>
                <a:rPr lang="en-GB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GB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] </a:t>
              </a:r>
              <a:r>
                <a:rPr lang="en-GB" dirty="0" smtClean="0">
                  <a:latin typeface="Courier New" panose="02070309020205020404" pitchFamily="49" charset="0"/>
                  <a:cs typeface="Courier New" panose="02070309020205020404" pitchFamily="49" charset="0"/>
                  <a:sym typeface="Wingdings" panose="05000000000000000000" pitchFamily="2" charset="2"/>
                </a:rPr>
                <a:t> </a:t>
              </a:r>
              <a14:m>
                <m:oMath xmlns:m="http://schemas.openxmlformats.org/officeDocument/2006/math">
                  <m:sSub>
                    <m:sSubPr>
                      <m:ctrlPr>
                        <a:rPr lang="cs-CZ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𝐺</m:t>
                      </m:r>
                    </m:e>
                    <m: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</m:oMath>
              </a14:m>
              <a:endParaRPr lang="cs-CZ" dirty="0"/>
            </a:p>
          </dgm:t>
        </dgm:pt>
      </mc:Choice>
      <mc:Fallback>
        <dgm:pt modelId="{18A08947-E4FE-4C20-9AED-230512417CBE}">
          <dgm:prSet phldrT="[Text]"/>
          <dgm:spPr/>
          <dgm:t>
            <a:bodyPr/>
            <a:lstStyle/>
            <a:p>
              <a:r>
                <a:rPr lang="en-GB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r>
                <a:rPr lang="cs-CZ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pam</a:t>
              </a:r>
              <a:r>
                <a:rPr lang="en-GB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[</a:t>
              </a:r>
              <a:r>
                <a:rPr lang="en-GB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GB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] </a:t>
              </a:r>
              <a:r>
                <a:rPr lang="en-GB" dirty="0" smtClean="0">
                  <a:latin typeface="Courier New" panose="02070309020205020404" pitchFamily="49" charset="0"/>
                  <a:cs typeface="Courier New" panose="02070309020205020404" pitchFamily="49" charset="0"/>
                  <a:sym typeface="Wingdings" panose="05000000000000000000" pitchFamily="2" charset="2"/>
                </a:rPr>
                <a:t> </a:t>
              </a:r>
              <a:r>
                <a:rPr lang="cs-CZ" b="0" i="0" smtClean="0">
                  <a:latin typeface="Cambria Math" panose="02040503050406030204" pitchFamily="18" charset="0"/>
                </a:rPr>
                <a:t>𝐺</a:t>
              </a:r>
              <a:r>
                <a:rPr lang="cs-CZ" b="0" i="0" smtClean="0">
                  <a:latin typeface="Cambria Math" panose="02040503050406030204" pitchFamily="18" charset="0"/>
                </a:rPr>
                <a:t>_</a:t>
              </a:r>
              <a:r>
                <a:rPr lang="cs-CZ" b="0" i="0" smtClean="0">
                  <a:latin typeface="Cambria Math" panose="02040503050406030204" pitchFamily="18" charset="0"/>
                </a:rPr>
                <a:t>1</a:t>
              </a:r>
              <a:endParaRPr lang="cs-CZ" dirty="0"/>
            </a:p>
          </dgm:t>
        </dgm:pt>
      </mc:Fallback>
    </mc:AlternateContent>
    <dgm:pt modelId="{D543038B-E0C0-4BBF-B3E5-D496F6B61A3D}" type="parTrans" cxnId="{B01E4703-5232-4B14-90A6-34F1FC436535}">
      <dgm:prSet/>
      <dgm:spPr/>
      <dgm:t>
        <a:bodyPr/>
        <a:lstStyle/>
        <a:p>
          <a:endParaRPr lang="cs-CZ"/>
        </a:p>
      </dgm:t>
    </dgm:pt>
    <dgm:pt modelId="{B4C9973E-D8CB-43EC-8403-D868BEF108AD}" type="sibTrans" cxnId="{B01E4703-5232-4B14-90A6-34F1FC436535}">
      <dgm:prSet/>
      <dgm:spPr/>
      <dgm:t>
        <a:bodyPr/>
        <a:lstStyle/>
        <a:p>
          <a:endParaRPr lang="cs-CZ"/>
        </a:p>
      </dgm:t>
    </dgm:pt>
    <dgm:pt modelId="{F826AF30-27AC-41A2-8ED9-EE4A91864016}" type="pres">
      <dgm:prSet presAssocID="{336FFBBB-869C-4C00-9F75-44135A40603D}" presName="outerComposite" presStyleCnt="0">
        <dgm:presLayoutVars>
          <dgm:chMax val="5"/>
          <dgm:dir/>
          <dgm:resizeHandles val="exact"/>
        </dgm:presLayoutVars>
      </dgm:prSet>
      <dgm:spPr/>
    </dgm:pt>
    <dgm:pt modelId="{A53E360C-D5D6-4F1D-BBBA-9F083F9D7998}" type="pres">
      <dgm:prSet presAssocID="{336FFBBB-869C-4C00-9F75-44135A40603D}" presName="dummyMaxCanvas" presStyleCnt="0">
        <dgm:presLayoutVars/>
      </dgm:prSet>
      <dgm:spPr/>
    </dgm:pt>
    <dgm:pt modelId="{2959589E-CB47-4CE7-89E5-F795DDB8CF59}" type="pres">
      <dgm:prSet presAssocID="{336FFBBB-869C-4C00-9F75-44135A40603D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D9F1FD2-A5A8-4992-B53C-BD51EFEECDE9}" type="pres">
      <dgm:prSet presAssocID="{336FFBBB-869C-4C00-9F75-44135A40603D}" presName="FourNodes_2" presStyleLbl="node1" presStyleIdx="1" presStyleCnt="4">
        <dgm:presLayoutVars>
          <dgm:bulletEnabled val="1"/>
        </dgm:presLayoutVars>
      </dgm:prSet>
      <dgm:spPr/>
    </dgm:pt>
    <dgm:pt modelId="{DA207385-00D7-4865-9F23-EC6D0A3C74A9}" type="pres">
      <dgm:prSet presAssocID="{336FFBBB-869C-4C00-9F75-44135A40603D}" presName="FourNodes_3" presStyleLbl="node1" presStyleIdx="2" presStyleCnt="4">
        <dgm:presLayoutVars>
          <dgm:bulletEnabled val="1"/>
        </dgm:presLayoutVars>
      </dgm:prSet>
      <dgm:spPr/>
    </dgm:pt>
    <dgm:pt modelId="{33D38A97-25A7-4834-AD8E-3B2741A9960B}" type="pres">
      <dgm:prSet presAssocID="{336FFBBB-869C-4C00-9F75-44135A40603D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545944F-AF63-4D1E-B207-93B9FF4C1E40}" type="pres">
      <dgm:prSet presAssocID="{336FFBBB-869C-4C00-9F75-44135A40603D}" presName="FourConn_1-2" presStyleLbl="fgAccFollowNode1" presStyleIdx="0" presStyleCnt="3">
        <dgm:presLayoutVars>
          <dgm:bulletEnabled val="1"/>
        </dgm:presLayoutVars>
      </dgm:prSet>
      <dgm:spPr/>
    </dgm:pt>
    <dgm:pt modelId="{FCE5D216-B3F7-4C17-9057-C9671A2B57FD}" type="pres">
      <dgm:prSet presAssocID="{336FFBBB-869C-4C00-9F75-44135A40603D}" presName="FourConn_2-3" presStyleLbl="fgAccFollowNode1" presStyleIdx="1" presStyleCnt="3">
        <dgm:presLayoutVars>
          <dgm:bulletEnabled val="1"/>
        </dgm:presLayoutVars>
      </dgm:prSet>
      <dgm:spPr/>
    </dgm:pt>
    <dgm:pt modelId="{8C0F189B-D36A-44D2-8933-B52801D42ECE}" type="pres">
      <dgm:prSet presAssocID="{336FFBBB-869C-4C00-9F75-44135A40603D}" presName="FourConn_3-4" presStyleLbl="fgAccFollowNode1" presStyleIdx="2" presStyleCnt="3">
        <dgm:presLayoutVars>
          <dgm:bulletEnabled val="1"/>
        </dgm:presLayoutVars>
      </dgm:prSet>
      <dgm:spPr/>
    </dgm:pt>
    <dgm:pt modelId="{DF98C4C2-46A5-41B0-B708-7F4B7B24873F}" type="pres">
      <dgm:prSet presAssocID="{336FFBBB-869C-4C00-9F75-44135A40603D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07CB604-A3CD-4439-92C3-23DB4DF107EE}" type="pres">
      <dgm:prSet presAssocID="{336FFBBB-869C-4C00-9F75-44135A40603D}" presName="FourNodes_2_text" presStyleLbl="node1" presStyleIdx="3" presStyleCnt="4">
        <dgm:presLayoutVars>
          <dgm:bulletEnabled val="1"/>
        </dgm:presLayoutVars>
      </dgm:prSet>
      <dgm:spPr/>
    </dgm:pt>
    <dgm:pt modelId="{668ABBB8-3561-48AF-A229-44C913FF25A4}" type="pres">
      <dgm:prSet presAssocID="{336FFBBB-869C-4C00-9F75-44135A40603D}" presName="FourNodes_3_text" presStyleLbl="node1" presStyleIdx="3" presStyleCnt="4">
        <dgm:presLayoutVars>
          <dgm:bulletEnabled val="1"/>
        </dgm:presLayoutVars>
      </dgm:prSet>
      <dgm:spPr/>
    </dgm:pt>
    <dgm:pt modelId="{470A517C-2B2E-4677-B9ED-8EA9D7C27D52}" type="pres">
      <dgm:prSet presAssocID="{336FFBBB-869C-4C00-9F75-44135A40603D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1765506-41B5-42B4-8C95-E55340F051EC}" type="presOf" srcId="{6ED03484-5021-40AA-9D74-42AF92B6FCB0}" destId="{4545944F-AF63-4D1E-B207-93B9FF4C1E40}" srcOrd="0" destOrd="0" presId="urn:microsoft.com/office/officeart/2005/8/layout/vProcess5"/>
    <dgm:cxn modelId="{AC448077-8965-4FC0-9551-023AF0E0DBC8}" type="presOf" srcId="{F005482A-7A46-4A44-AADB-C986413BD3A0}" destId="{FCE5D216-B3F7-4C17-9057-C9671A2B57FD}" srcOrd="0" destOrd="0" presId="urn:microsoft.com/office/officeart/2005/8/layout/vProcess5"/>
    <dgm:cxn modelId="{08BF7106-6064-415B-955C-9669486D25CE}" type="presOf" srcId="{740EB821-B168-45F5-9B8B-6421DD6D49B1}" destId="{DD9F1FD2-A5A8-4992-B53C-BD51EFEECDE9}" srcOrd="0" destOrd="0" presId="urn:microsoft.com/office/officeart/2005/8/layout/vProcess5"/>
    <dgm:cxn modelId="{594D660D-DAA9-494E-B230-4D3481754911}" type="presOf" srcId="{4B6BC3C7-937C-44B8-A32F-BDC16CA6617D}" destId="{668ABBB8-3561-48AF-A229-44C913FF25A4}" srcOrd="1" destOrd="0" presId="urn:microsoft.com/office/officeart/2005/8/layout/vProcess5"/>
    <dgm:cxn modelId="{7FFEFB7B-F407-4C48-89FB-6350B63856D5}" srcId="{336FFBBB-869C-4C00-9F75-44135A40603D}" destId="{01E1B24B-AD1D-486C-828D-E7256DBDEC16}" srcOrd="0" destOrd="0" parTransId="{D4DB2035-167D-4E5C-AC26-57DB6027C495}" sibTransId="{6ED03484-5021-40AA-9D74-42AF92B6FCB0}"/>
    <dgm:cxn modelId="{C68165A7-1269-4DD3-9DA6-F3A0EC29B6E0}" type="presOf" srcId="{18A08947-E4FE-4C20-9AED-230512417CBE}" destId="{33D38A97-25A7-4834-AD8E-3B2741A9960B}" srcOrd="0" destOrd="0" presId="urn:microsoft.com/office/officeart/2005/8/layout/vProcess5"/>
    <dgm:cxn modelId="{A4965D61-3D41-4834-912B-D0EF32759599}" type="presOf" srcId="{01E1B24B-AD1D-486C-828D-E7256DBDEC16}" destId="{DF98C4C2-46A5-41B0-B708-7F4B7B24873F}" srcOrd="1" destOrd="0" presId="urn:microsoft.com/office/officeart/2005/8/layout/vProcess5"/>
    <dgm:cxn modelId="{29505496-1A96-4077-827E-E40922368C58}" type="presOf" srcId="{4B6BC3C7-937C-44B8-A32F-BDC16CA6617D}" destId="{DA207385-00D7-4865-9F23-EC6D0A3C74A9}" srcOrd="0" destOrd="0" presId="urn:microsoft.com/office/officeart/2005/8/layout/vProcess5"/>
    <dgm:cxn modelId="{4EC64B87-9CB8-4A15-9B26-0E50764B3BEF}" type="presOf" srcId="{740EB821-B168-45F5-9B8B-6421DD6D49B1}" destId="{B07CB604-A3CD-4439-92C3-23DB4DF107EE}" srcOrd="1" destOrd="0" presId="urn:microsoft.com/office/officeart/2005/8/layout/vProcess5"/>
    <dgm:cxn modelId="{9A8EB18C-CFB5-45FD-9B3F-CD56FE6B685E}" type="presOf" srcId="{01E1B24B-AD1D-486C-828D-E7256DBDEC16}" destId="{2959589E-CB47-4CE7-89E5-F795DDB8CF59}" srcOrd="0" destOrd="0" presId="urn:microsoft.com/office/officeart/2005/8/layout/vProcess5"/>
    <dgm:cxn modelId="{CEB00BB1-D474-49F7-90EF-0A2B30256EDE}" type="presOf" srcId="{18A08947-E4FE-4C20-9AED-230512417CBE}" destId="{470A517C-2B2E-4677-B9ED-8EA9D7C27D52}" srcOrd="1" destOrd="0" presId="urn:microsoft.com/office/officeart/2005/8/layout/vProcess5"/>
    <dgm:cxn modelId="{EB4A4C5A-99BD-475E-9F09-343247A20C6B}" srcId="{336FFBBB-869C-4C00-9F75-44135A40603D}" destId="{4B6BC3C7-937C-44B8-A32F-BDC16CA6617D}" srcOrd="2" destOrd="0" parTransId="{A4C91095-0743-4B87-8C73-A3B98BA35BBF}" sibTransId="{566DAFC1-ECD4-43B4-B3D8-D76BB4819BE6}"/>
    <dgm:cxn modelId="{86B7447A-9464-4E39-BFE9-9FEC19133145}" type="presOf" srcId="{336FFBBB-869C-4C00-9F75-44135A40603D}" destId="{F826AF30-27AC-41A2-8ED9-EE4A91864016}" srcOrd="0" destOrd="0" presId="urn:microsoft.com/office/officeart/2005/8/layout/vProcess5"/>
    <dgm:cxn modelId="{B01E4703-5232-4B14-90A6-34F1FC436535}" srcId="{336FFBBB-869C-4C00-9F75-44135A40603D}" destId="{18A08947-E4FE-4C20-9AED-230512417CBE}" srcOrd="3" destOrd="0" parTransId="{D543038B-E0C0-4BBF-B3E5-D496F6B61A3D}" sibTransId="{B4C9973E-D8CB-43EC-8403-D868BEF108AD}"/>
    <dgm:cxn modelId="{B9901902-2B3C-475A-9918-9DD387E8A2C1}" type="presOf" srcId="{566DAFC1-ECD4-43B4-B3D8-D76BB4819BE6}" destId="{8C0F189B-D36A-44D2-8933-B52801D42ECE}" srcOrd="0" destOrd="0" presId="urn:microsoft.com/office/officeart/2005/8/layout/vProcess5"/>
    <dgm:cxn modelId="{DCA8FF31-85BB-4098-BE7C-904F98A56C9C}" srcId="{336FFBBB-869C-4C00-9F75-44135A40603D}" destId="{740EB821-B168-45F5-9B8B-6421DD6D49B1}" srcOrd="1" destOrd="0" parTransId="{FF278C1F-3CA3-4D5A-9BEF-FA28E6AC471F}" sibTransId="{F005482A-7A46-4A44-AADB-C986413BD3A0}"/>
    <dgm:cxn modelId="{72DB483B-DE4F-4470-98DA-9122C321E92A}" type="presParOf" srcId="{F826AF30-27AC-41A2-8ED9-EE4A91864016}" destId="{A53E360C-D5D6-4F1D-BBBA-9F083F9D7998}" srcOrd="0" destOrd="0" presId="urn:microsoft.com/office/officeart/2005/8/layout/vProcess5"/>
    <dgm:cxn modelId="{28455B6C-C5AC-4F65-A68C-D6B837589AC5}" type="presParOf" srcId="{F826AF30-27AC-41A2-8ED9-EE4A91864016}" destId="{2959589E-CB47-4CE7-89E5-F795DDB8CF59}" srcOrd="1" destOrd="0" presId="urn:microsoft.com/office/officeart/2005/8/layout/vProcess5"/>
    <dgm:cxn modelId="{57AC035A-C0D4-4176-A777-156F4FE63B7F}" type="presParOf" srcId="{F826AF30-27AC-41A2-8ED9-EE4A91864016}" destId="{DD9F1FD2-A5A8-4992-B53C-BD51EFEECDE9}" srcOrd="2" destOrd="0" presId="urn:microsoft.com/office/officeart/2005/8/layout/vProcess5"/>
    <dgm:cxn modelId="{8CF72901-E080-4B49-B7B2-B62315B9D36A}" type="presParOf" srcId="{F826AF30-27AC-41A2-8ED9-EE4A91864016}" destId="{DA207385-00D7-4865-9F23-EC6D0A3C74A9}" srcOrd="3" destOrd="0" presId="urn:microsoft.com/office/officeart/2005/8/layout/vProcess5"/>
    <dgm:cxn modelId="{87F1BD6C-29E4-4D86-8330-F2C52316CD9D}" type="presParOf" srcId="{F826AF30-27AC-41A2-8ED9-EE4A91864016}" destId="{33D38A97-25A7-4834-AD8E-3B2741A9960B}" srcOrd="4" destOrd="0" presId="urn:microsoft.com/office/officeart/2005/8/layout/vProcess5"/>
    <dgm:cxn modelId="{05A404DA-E35E-475A-874E-8CDAB60437CC}" type="presParOf" srcId="{F826AF30-27AC-41A2-8ED9-EE4A91864016}" destId="{4545944F-AF63-4D1E-B207-93B9FF4C1E40}" srcOrd="5" destOrd="0" presId="urn:microsoft.com/office/officeart/2005/8/layout/vProcess5"/>
    <dgm:cxn modelId="{81D9B4FA-43A5-4D82-8BA2-B0BB24E81460}" type="presParOf" srcId="{F826AF30-27AC-41A2-8ED9-EE4A91864016}" destId="{FCE5D216-B3F7-4C17-9057-C9671A2B57FD}" srcOrd="6" destOrd="0" presId="urn:microsoft.com/office/officeart/2005/8/layout/vProcess5"/>
    <dgm:cxn modelId="{58CB5AD4-5288-4F6E-9572-2B3306CDD0AA}" type="presParOf" srcId="{F826AF30-27AC-41A2-8ED9-EE4A91864016}" destId="{8C0F189B-D36A-44D2-8933-B52801D42ECE}" srcOrd="7" destOrd="0" presId="urn:microsoft.com/office/officeart/2005/8/layout/vProcess5"/>
    <dgm:cxn modelId="{8787B1F4-D454-4CE8-B270-56607E615522}" type="presParOf" srcId="{F826AF30-27AC-41A2-8ED9-EE4A91864016}" destId="{DF98C4C2-46A5-41B0-B708-7F4B7B24873F}" srcOrd="8" destOrd="0" presId="urn:microsoft.com/office/officeart/2005/8/layout/vProcess5"/>
    <dgm:cxn modelId="{9FF405CD-7022-4449-9423-FB0DFCA2C6D2}" type="presParOf" srcId="{F826AF30-27AC-41A2-8ED9-EE4A91864016}" destId="{B07CB604-A3CD-4439-92C3-23DB4DF107EE}" srcOrd="9" destOrd="0" presId="urn:microsoft.com/office/officeart/2005/8/layout/vProcess5"/>
    <dgm:cxn modelId="{6079525F-080E-462C-A572-C8085D272397}" type="presParOf" srcId="{F826AF30-27AC-41A2-8ED9-EE4A91864016}" destId="{668ABBB8-3561-48AF-A229-44C913FF25A4}" srcOrd="10" destOrd="0" presId="urn:microsoft.com/office/officeart/2005/8/layout/vProcess5"/>
    <dgm:cxn modelId="{8F56F0C1-93F6-4ACB-AEC6-A47C59A77850}" type="presParOf" srcId="{F826AF30-27AC-41A2-8ED9-EE4A91864016}" destId="{470A517C-2B2E-4677-B9ED-8EA9D7C27D5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6FFBBB-869C-4C00-9F75-44135A40603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1E1B24B-AD1D-486C-828D-E7256DBDEC16}">
      <dgm:prSet phldrT="[Text]"/>
      <dgm:spPr>
        <a:blipFill rotWithShape="0">
          <a:blip xmlns:r="http://schemas.openxmlformats.org/officeDocument/2006/relationships" r:embed="rId1"/>
          <a:stretch>
            <a:fillRect l="-1389"/>
          </a:stretch>
        </a:blipFill>
      </dgm:spPr>
      <dgm:t>
        <a:bodyPr/>
        <a:lstStyle/>
        <a:p>
          <a:r>
            <a:rPr lang="cs-CZ">
              <a:noFill/>
            </a:rPr>
            <a:t> </a:t>
          </a:r>
        </a:p>
      </dgm:t>
    </dgm:pt>
    <dgm:pt modelId="{D4DB2035-167D-4E5C-AC26-57DB6027C495}" type="parTrans" cxnId="{7FFEFB7B-F407-4C48-89FB-6350B63856D5}">
      <dgm:prSet/>
      <dgm:spPr/>
      <dgm:t>
        <a:bodyPr/>
        <a:lstStyle/>
        <a:p>
          <a:endParaRPr lang="cs-CZ"/>
        </a:p>
      </dgm:t>
    </dgm:pt>
    <dgm:pt modelId="{6ED03484-5021-40AA-9D74-42AF92B6FCB0}" type="sibTrans" cxnId="{7FFEFB7B-F407-4C48-89FB-6350B63856D5}">
      <dgm:prSet/>
      <dgm:spPr/>
      <dgm:t>
        <a:bodyPr/>
        <a:lstStyle/>
        <a:p>
          <a:endParaRPr lang="cs-CZ"/>
        </a:p>
      </dgm:t>
    </dgm:pt>
    <dgm:pt modelId="{740EB821-B168-45F5-9B8B-6421DD6D49B1}">
      <dgm:prSet phldrT="[Text]"/>
      <dgm:spPr>
        <a:blipFill rotWithShape="0">
          <a:blip xmlns:r="http://schemas.openxmlformats.org/officeDocument/2006/relationships" r:embed="rId2"/>
          <a:stretch>
            <a:fillRect l="-990"/>
          </a:stretch>
        </a:blipFill>
      </dgm:spPr>
      <dgm:t>
        <a:bodyPr/>
        <a:lstStyle/>
        <a:p>
          <a:r>
            <a:rPr lang="cs-CZ">
              <a:noFill/>
            </a:rPr>
            <a:t> </a:t>
          </a:r>
        </a:p>
      </dgm:t>
    </dgm:pt>
    <dgm:pt modelId="{FF278C1F-3CA3-4D5A-9BEF-FA28E6AC471F}" type="parTrans" cxnId="{DCA8FF31-85BB-4098-BE7C-904F98A56C9C}">
      <dgm:prSet/>
      <dgm:spPr/>
      <dgm:t>
        <a:bodyPr/>
        <a:lstStyle/>
        <a:p>
          <a:endParaRPr lang="cs-CZ"/>
        </a:p>
      </dgm:t>
    </dgm:pt>
    <dgm:pt modelId="{F005482A-7A46-4A44-AADB-C986413BD3A0}" type="sibTrans" cxnId="{DCA8FF31-85BB-4098-BE7C-904F98A56C9C}">
      <dgm:prSet/>
      <dgm:spPr/>
      <dgm:t>
        <a:bodyPr/>
        <a:lstStyle/>
        <a:p>
          <a:endParaRPr lang="cs-CZ"/>
        </a:p>
      </dgm:t>
    </dgm:pt>
    <dgm:pt modelId="{4B6BC3C7-937C-44B8-A32F-BDC16CA6617D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cs-CZ">
              <a:noFill/>
            </a:rPr>
            <a:t> </a:t>
          </a:r>
        </a:p>
      </dgm:t>
    </dgm:pt>
    <dgm:pt modelId="{A4C91095-0743-4B87-8C73-A3B98BA35BBF}" type="parTrans" cxnId="{EB4A4C5A-99BD-475E-9F09-343247A20C6B}">
      <dgm:prSet/>
      <dgm:spPr/>
      <dgm:t>
        <a:bodyPr/>
        <a:lstStyle/>
        <a:p>
          <a:endParaRPr lang="cs-CZ"/>
        </a:p>
      </dgm:t>
    </dgm:pt>
    <dgm:pt modelId="{566DAFC1-ECD4-43B4-B3D8-D76BB4819BE6}" type="sibTrans" cxnId="{EB4A4C5A-99BD-475E-9F09-343247A20C6B}">
      <dgm:prSet/>
      <dgm:spPr/>
      <dgm:t>
        <a:bodyPr/>
        <a:lstStyle/>
        <a:p>
          <a:endParaRPr lang="cs-CZ"/>
        </a:p>
      </dgm:t>
    </dgm:pt>
    <dgm:pt modelId="{18A08947-E4FE-4C20-9AED-230512417CBE}">
      <dgm:prSet phldrT="[Text]"/>
      <dgm:spPr>
        <a:blipFill rotWithShape="0">
          <a:blip xmlns:r="http://schemas.openxmlformats.org/officeDocument/2006/relationships" r:embed="rId4"/>
          <a:stretch>
            <a:fillRect l="-992"/>
          </a:stretch>
        </a:blipFill>
      </dgm:spPr>
      <dgm:t>
        <a:bodyPr/>
        <a:lstStyle/>
        <a:p>
          <a:r>
            <a:rPr lang="cs-CZ">
              <a:noFill/>
            </a:rPr>
            <a:t> </a:t>
          </a:r>
        </a:p>
      </dgm:t>
    </dgm:pt>
    <dgm:pt modelId="{D543038B-E0C0-4BBF-B3E5-D496F6B61A3D}" type="parTrans" cxnId="{B01E4703-5232-4B14-90A6-34F1FC436535}">
      <dgm:prSet/>
      <dgm:spPr/>
      <dgm:t>
        <a:bodyPr/>
        <a:lstStyle/>
        <a:p>
          <a:endParaRPr lang="cs-CZ"/>
        </a:p>
      </dgm:t>
    </dgm:pt>
    <dgm:pt modelId="{B4C9973E-D8CB-43EC-8403-D868BEF108AD}" type="sibTrans" cxnId="{B01E4703-5232-4B14-90A6-34F1FC436535}">
      <dgm:prSet/>
      <dgm:spPr/>
      <dgm:t>
        <a:bodyPr/>
        <a:lstStyle/>
        <a:p>
          <a:endParaRPr lang="cs-CZ"/>
        </a:p>
      </dgm:t>
    </dgm:pt>
    <dgm:pt modelId="{F826AF30-27AC-41A2-8ED9-EE4A91864016}" type="pres">
      <dgm:prSet presAssocID="{336FFBBB-869C-4C00-9F75-44135A40603D}" presName="outerComposite" presStyleCnt="0">
        <dgm:presLayoutVars>
          <dgm:chMax val="5"/>
          <dgm:dir/>
          <dgm:resizeHandles val="exact"/>
        </dgm:presLayoutVars>
      </dgm:prSet>
      <dgm:spPr/>
    </dgm:pt>
    <dgm:pt modelId="{A53E360C-D5D6-4F1D-BBBA-9F083F9D7998}" type="pres">
      <dgm:prSet presAssocID="{336FFBBB-869C-4C00-9F75-44135A40603D}" presName="dummyMaxCanvas" presStyleCnt="0">
        <dgm:presLayoutVars/>
      </dgm:prSet>
      <dgm:spPr/>
    </dgm:pt>
    <dgm:pt modelId="{2959589E-CB47-4CE7-89E5-F795DDB8CF59}" type="pres">
      <dgm:prSet presAssocID="{336FFBBB-869C-4C00-9F75-44135A40603D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D9F1FD2-A5A8-4992-B53C-BD51EFEECDE9}" type="pres">
      <dgm:prSet presAssocID="{336FFBBB-869C-4C00-9F75-44135A40603D}" presName="FourNodes_2" presStyleLbl="node1" presStyleIdx="1" presStyleCnt="4">
        <dgm:presLayoutVars>
          <dgm:bulletEnabled val="1"/>
        </dgm:presLayoutVars>
      </dgm:prSet>
      <dgm:spPr/>
    </dgm:pt>
    <dgm:pt modelId="{DA207385-00D7-4865-9F23-EC6D0A3C74A9}" type="pres">
      <dgm:prSet presAssocID="{336FFBBB-869C-4C00-9F75-44135A40603D}" presName="FourNodes_3" presStyleLbl="node1" presStyleIdx="2" presStyleCnt="4">
        <dgm:presLayoutVars>
          <dgm:bulletEnabled val="1"/>
        </dgm:presLayoutVars>
      </dgm:prSet>
      <dgm:spPr/>
    </dgm:pt>
    <dgm:pt modelId="{33D38A97-25A7-4834-AD8E-3B2741A9960B}" type="pres">
      <dgm:prSet presAssocID="{336FFBBB-869C-4C00-9F75-44135A40603D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545944F-AF63-4D1E-B207-93B9FF4C1E40}" type="pres">
      <dgm:prSet presAssocID="{336FFBBB-869C-4C00-9F75-44135A40603D}" presName="FourConn_1-2" presStyleLbl="fgAccFollowNode1" presStyleIdx="0" presStyleCnt="3">
        <dgm:presLayoutVars>
          <dgm:bulletEnabled val="1"/>
        </dgm:presLayoutVars>
      </dgm:prSet>
      <dgm:spPr/>
    </dgm:pt>
    <dgm:pt modelId="{FCE5D216-B3F7-4C17-9057-C9671A2B57FD}" type="pres">
      <dgm:prSet presAssocID="{336FFBBB-869C-4C00-9F75-44135A40603D}" presName="FourConn_2-3" presStyleLbl="fgAccFollowNode1" presStyleIdx="1" presStyleCnt="3">
        <dgm:presLayoutVars>
          <dgm:bulletEnabled val="1"/>
        </dgm:presLayoutVars>
      </dgm:prSet>
      <dgm:spPr/>
    </dgm:pt>
    <dgm:pt modelId="{8C0F189B-D36A-44D2-8933-B52801D42ECE}" type="pres">
      <dgm:prSet presAssocID="{336FFBBB-869C-4C00-9F75-44135A40603D}" presName="FourConn_3-4" presStyleLbl="fgAccFollowNode1" presStyleIdx="2" presStyleCnt="3">
        <dgm:presLayoutVars>
          <dgm:bulletEnabled val="1"/>
        </dgm:presLayoutVars>
      </dgm:prSet>
      <dgm:spPr/>
    </dgm:pt>
    <dgm:pt modelId="{DF98C4C2-46A5-41B0-B708-7F4B7B24873F}" type="pres">
      <dgm:prSet presAssocID="{336FFBBB-869C-4C00-9F75-44135A40603D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07CB604-A3CD-4439-92C3-23DB4DF107EE}" type="pres">
      <dgm:prSet presAssocID="{336FFBBB-869C-4C00-9F75-44135A40603D}" presName="FourNodes_2_text" presStyleLbl="node1" presStyleIdx="3" presStyleCnt="4">
        <dgm:presLayoutVars>
          <dgm:bulletEnabled val="1"/>
        </dgm:presLayoutVars>
      </dgm:prSet>
      <dgm:spPr/>
    </dgm:pt>
    <dgm:pt modelId="{668ABBB8-3561-48AF-A229-44C913FF25A4}" type="pres">
      <dgm:prSet presAssocID="{336FFBBB-869C-4C00-9F75-44135A40603D}" presName="FourNodes_3_text" presStyleLbl="node1" presStyleIdx="3" presStyleCnt="4">
        <dgm:presLayoutVars>
          <dgm:bulletEnabled val="1"/>
        </dgm:presLayoutVars>
      </dgm:prSet>
      <dgm:spPr/>
    </dgm:pt>
    <dgm:pt modelId="{470A517C-2B2E-4677-B9ED-8EA9D7C27D52}" type="pres">
      <dgm:prSet presAssocID="{336FFBBB-869C-4C00-9F75-44135A40603D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1765506-41B5-42B4-8C95-E55340F051EC}" type="presOf" srcId="{6ED03484-5021-40AA-9D74-42AF92B6FCB0}" destId="{4545944F-AF63-4D1E-B207-93B9FF4C1E40}" srcOrd="0" destOrd="0" presId="urn:microsoft.com/office/officeart/2005/8/layout/vProcess5"/>
    <dgm:cxn modelId="{AC448077-8965-4FC0-9551-023AF0E0DBC8}" type="presOf" srcId="{F005482A-7A46-4A44-AADB-C986413BD3A0}" destId="{FCE5D216-B3F7-4C17-9057-C9671A2B57FD}" srcOrd="0" destOrd="0" presId="urn:microsoft.com/office/officeart/2005/8/layout/vProcess5"/>
    <dgm:cxn modelId="{08BF7106-6064-415B-955C-9669486D25CE}" type="presOf" srcId="{740EB821-B168-45F5-9B8B-6421DD6D49B1}" destId="{DD9F1FD2-A5A8-4992-B53C-BD51EFEECDE9}" srcOrd="0" destOrd="0" presId="urn:microsoft.com/office/officeart/2005/8/layout/vProcess5"/>
    <dgm:cxn modelId="{594D660D-DAA9-494E-B230-4D3481754911}" type="presOf" srcId="{4B6BC3C7-937C-44B8-A32F-BDC16CA6617D}" destId="{668ABBB8-3561-48AF-A229-44C913FF25A4}" srcOrd="1" destOrd="0" presId="urn:microsoft.com/office/officeart/2005/8/layout/vProcess5"/>
    <dgm:cxn modelId="{7FFEFB7B-F407-4C48-89FB-6350B63856D5}" srcId="{336FFBBB-869C-4C00-9F75-44135A40603D}" destId="{01E1B24B-AD1D-486C-828D-E7256DBDEC16}" srcOrd="0" destOrd="0" parTransId="{D4DB2035-167D-4E5C-AC26-57DB6027C495}" sibTransId="{6ED03484-5021-40AA-9D74-42AF92B6FCB0}"/>
    <dgm:cxn modelId="{C68165A7-1269-4DD3-9DA6-F3A0EC29B6E0}" type="presOf" srcId="{18A08947-E4FE-4C20-9AED-230512417CBE}" destId="{33D38A97-25A7-4834-AD8E-3B2741A9960B}" srcOrd="0" destOrd="0" presId="urn:microsoft.com/office/officeart/2005/8/layout/vProcess5"/>
    <dgm:cxn modelId="{A4965D61-3D41-4834-912B-D0EF32759599}" type="presOf" srcId="{01E1B24B-AD1D-486C-828D-E7256DBDEC16}" destId="{DF98C4C2-46A5-41B0-B708-7F4B7B24873F}" srcOrd="1" destOrd="0" presId="urn:microsoft.com/office/officeart/2005/8/layout/vProcess5"/>
    <dgm:cxn modelId="{29505496-1A96-4077-827E-E40922368C58}" type="presOf" srcId="{4B6BC3C7-937C-44B8-A32F-BDC16CA6617D}" destId="{DA207385-00D7-4865-9F23-EC6D0A3C74A9}" srcOrd="0" destOrd="0" presId="urn:microsoft.com/office/officeart/2005/8/layout/vProcess5"/>
    <dgm:cxn modelId="{4EC64B87-9CB8-4A15-9B26-0E50764B3BEF}" type="presOf" srcId="{740EB821-B168-45F5-9B8B-6421DD6D49B1}" destId="{B07CB604-A3CD-4439-92C3-23DB4DF107EE}" srcOrd="1" destOrd="0" presId="urn:microsoft.com/office/officeart/2005/8/layout/vProcess5"/>
    <dgm:cxn modelId="{9A8EB18C-CFB5-45FD-9B3F-CD56FE6B685E}" type="presOf" srcId="{01E1B24B-AD1D-486C-828D-E7256DBDEC16}" destId="{2959589E-CB47-4CE7-89E5-F795DDB8CF59}" srcOrd="0" destOrd="0" presId="urn:microsoft.com/office/officeart/2005/8/layout/vProcess5"/>
    <dgm:cxn modelId="{CEB00BB1-D474-49F7-90EF-0A2B30256EDE}" type="presOf" srcId="{18A08947-E4FE-4C20-9AED-230512417CBE}" destId="{470A517C-2B2E-4677-B9ED-8EA9D7C27D52}" srcOrd="1" destOrd="0" presId="urn:microsoft.com/office/officeart/2005/8/layout/vProcess5"/>
    <dgm:cxn modelId="{EB4A4C5A-99BD-475E-9F09-343247A20C6B}" srcId="{336FFBBB-869C-4C00-9F75-44135A40603D}" destId="{4B6BC3C7-937C-44B8-A32F-BDC16CA6617D}" srcOrd="2" destOrd="0" parTransId="{A4C91095-0743-4B87-8C73-A3B98BA35BBF}" sibTransId="{566DAFC1-ECD4-43B4-B3D8-D76BB4819BE6}"/>
    <dgm:cxn modelId="{86B7447A-9464-4E39-BFE9-9FEC19133145}" type="presOf" srcId="{336FFBBB-869C-4C00-9F75-44135A40603D}" destId="{F826AF30-27AC-41A2-8ED9-EE4A91864016}" srcOrd="0" destOrd="0" presId="urn:microsoft.com/office/officeart/2005/8/layout/vProcess5"/>
    <dgm:cxn modelId="{B01E4703-5232-4B14-90A6-34F1FC436535}" srcId="{336FFBBB-869C-4C00-9F75-44135A40603D}" destId="{18A08947-E4FE-4C20-9AED-230512417CBE}" srcOrd="3" destOrd="0" parTransId="{D543038B-E0C0-4BBF-B3E5-D496F6B61A3D}" sibTransId="{B4C9973E-D8CB-43EC-8403-D868BEF108AD}"/>
    <dgm:cxn modelId="{B9901902-2B3C-475A-9918-9DD387E8A2C1}" type="presOf" srcId="{566DAFC1-ECD4-43B4-B3D8-D76BB4819BE6}" destId="{8C0F189B-D36A-44D2-8933-B52801D42ECE}" srcOrd="0" destOrd="0" presId="urn:microsoft.com/office/officeart/2005/8/layout/vProcess5"/>
    <dgm:cxn modelId="{DCA8FF31-85BB-4098-BE7C-904F98A56C9C}" srcId="{336FFBBB-869C-4C00-9F75-44135A40603D}" destId="{740EB821-B168-45F5-9B8B-6421DD6D49B1}" srcOrd="1" destOrd="0" parTransId="{FF278C1F-3CA3-4D5A-9BEF-FA28E6AC471F}" sibTransId="{F005482A-7A46-4A44-AADB-C986413BD3A0}"/>
    <dgm:cxn modelId="{72DB483B-DE4F-4470-98DA-9122C321E92A}" type="presParOf" srcId="{F826AF30-27AC-41A2-8ED9-EE4A91864016}" destId="{A53E360C-D5D6-4F1D-BBBA-9F083F9D7998}" srcOrd="0" destOrd="0" presId="urn:microsoft.com/office/officeart/2005/8/layout/vProcess5"/>
    <dgm:cxn modelId="{28455B6C-C5AC-4F65-A68C-D6B837589AC5}" type="presParOf" srcId="{F826AF30-27AC-41A2-8ED9-EE4A91864016}" destId="{2959589E-CB47-4CE7-89E5-F795DDB8CF59}" srcOrd="1" destOrd="0" presId="urn:microsoft.com/office/officeart/2005/8/layout/vProcess5"/>
    <dgm:cxn modelId="{57AC035A-C0D4-4176-A777-156F4FE63B7F}" type="presParOf" srcId="{F826AF30-27AC-41A2-8ED9-EE4A91864016}" destId="{DD9F1FD2-A5A8-4992-B53C-BD51EFEECDE9}" srcOrd="2" destOrd="0" presId="urn:microsoft.com/office/officeart/2005/8/layout/vProcess5"/>
    <dgm:cxn modelId="{8CF72901-E080-4B49-B7B2-B62315B9D36A}" type="presParOf" srcId="{F826AF30-27AC-41A2-8ED9-EE4A91864016}" destId="{DA207385-00D7-4865-9F23-EC6D0A3C74A9}" srcOrd="3" destOrd="0" presId="urn:microsoft.com/office/officeart/2005/8/layout/vProcess5"/>
    <dgm:cxn modelId="{87F1BD6C-29E4-4D86-8330-F2C52316CD9D}" type="presParOf" srcId="{F826AF30-27AC-41A2-8ED9-EE4A91864016}" destId="{33D38A97-25A7-4834-AD8E-3B2741A9960B}" srcOrd="4" destOrd="0" presId="urn:microsoft.com/office/officeart/2005/8/layout/vProcess5"/>
    <dgm:cxn modelId="{05A404DA-E35E-475A-874E-8CDAB60437CC}" type="presParOf" srcId="{F826AF30-27AC-41A2-8ED9-EE4A91864016}" destId="{4545944F-AF63-4D1E-B207-93B9FF4C1E40}" srcOrd="5" destOrd="0" presId="urn:microsoft.com/office/officeart/2005/8/layout/vProcess5"/>
    <dgm:cxn modelId="{81D9B4FA-43A5-4D82-8BA2-B0BB24E81460}" type="presParOf" srcId="{F826AF30-27AC-41A2-8ED9-EE4A91864016}" destId="{FCE5D216-B3F7-4C17-9057-C9671A2B57FD}" srcOrd="6" destOrd="0" presId="urn:microsoft.com/office/officeart/2005/8/layout/vProcess5"/>
    <dgm:cxn modelId="{58CB5AD4-5288-4F6E-9572-2B3306CDD0AA}" type="presParOf" srcId="{F826AF30-27AC-41A2-8ED9-EE4A91864016}" destId="{8C0F189B-D36A-44D2-8933-B52801D42ECE}" srcOrd="7" destOrd="0" presId="urn:microsoft.com/office/officeart/2005/8/layout/vProcess5"/>
    <dgm:cxn modelId="{8787B1F4-D454-4CE8-B270-56607E615522}" type="presParOf" srcId="{F826AF30-27AC-41A2-8ED9-EE4A91864016}" destId="{DF98C4C2-46A5-41B0-B708-7F4B7B24873F}" srcOrd="8" destOrd="0" presId="urn:microsoft.com/office/officeart/2005/8/layout/vProcess5"/>
    <dgm:cxn modelId="{9FF405CD-7022-4449-9423-FB0DFCA2C6D2}" type="presParOf" srcId="{F826AF30-27AC-41A2-8ED9-EE4A91864016}" destId="{B07CB604-A3CD-4439-92C3-23DB4DF107EE}" srcOrd="9" destOrd="0" presId="urn:microsoft.com/office/officeart/2005/8/layout/vProcess5"/>
    <dgm:cxn modelId="{6079525F-080E-462C-A572-C8085D272397}" type="presParOf" srcId="{F826AF30-27AC-41A2-8ED9-EE4A91864016}" destId="{668ABBB8-3561-48AF-A229-44C913FF25A4}" srcOrd="10" destOrd="0" presId="urn:microsoft.com/office/officeart/2005/8/layout/vProcess5"/>
    <dgm:cxn modelId="{8F56F0C1-93F6-4ACB-AEC6-A47C59A77850}" type="presParOf" srcId="{F826AF30-27AC-41A2-8ED9-EE4A91864016}" destId="{470A517C-2B2E-4677-B9ED-8EA9D7C27D5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D0B0C-7AAF-4296-AB3D-985235C1FCFD}">
      <dsp:nvSpPr>
        <dsp:cNvPr id="0" name=""/>
        <dsp:cNvSpPr/>
      </dsp:nvSpPr>
      <dsp:spPr>
        <a:xfrm rot="5400000">
          <a:off x="-219025" y="220961"/>
          <a:ext cx="1460170" cy="10221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1</a:t>
          </a:r>
          <a:endParaRPr lang="cs-CZ" sz="2800" kern="1200" dirty="0"/>
        </a:p>
      </dsp:txBody>
      <dsp:txXfrm rot="-5400000">
        <a:off x="1" y="512996"/>
        <a:ext cx="1022119" cy="438051"/>
      </dsp:txXfrm>
    </dsp:sp>
    <dsp:sp modelId="{8DFA9DED-3413-493C-89CC-CFF9B51CF80C}">
      <dsp:nvSpPr>
        <dsp:cNvPr id="0" name=""/>
        <dsp:cNvSpPr/>
      </dsp:nvSpPr>
      <dsp:spPr>
        <a:xfrm rot="5400000">
          <a:off x="1942298" y="-918243"/>
          <a:ext cx="949110" cy="27894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i="0" kern="1200" dirty="0" smtClean="0">
              <a:solidFill>
                <a:schemeClr val="tx2"/>
              </a:solidFill>
              <a:latin typeface="Arial" pitchFamily="34" charset="0"/>
              <a:ea typeface="+mn-ea"/>
              <a:cs typeface="Arial" pitchFamily="34" charset="0"/>
            </a:rPr>
            <a:t>Volba počáteční hodnoty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cs-CZ" sz="1800" i="1" kern="1200" smtClean="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Arial" pitchFamily="34" charset="0"/>
                    </a:rPr>
                  </m:ctrlPr>
                </m:sSubPr>
                <m:e>
                  <m:r>
                    <a:rPr lang="cs-CZ" sz="1800" i="1" kern="1200" smtClean="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Arial" pitchFamily="34" charset="0"/>
                    </a:rPr>
                    <m:t>𝑦</m:t>
                  </m:r>
                </m:e>
                <m:sub>
                  <m:r>
                    <a:rPr lang="cs-CZ" sz="1800" i="1" kern="1200" smtClean="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Arial" pitchFamily="34" charset="0"/>
                    </a:rPr>
                    <m:t>0</m:t>
                  </m:r>
                </m:sub>
              </m:sSub>
            </m:oMath>
          </a14:m>
          <a:endParaRPr lang="cs-CZ" sz="1800" i="1" kern="1200" dirty="0">
            <a:solidFill>
              <a:schemeClr val="tx2"/>
            </a:solidFill>
            <a:latin typeface="Arial" pitchFamily="34" charset="0"/>
            <a:ea typeface="+mn-ea"/>
            <a:cs typeface="Arial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i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Arial" pitchFamily="34" charset="0"/>
            </a:rPr>
            <a:t>n </a:t>
          </a:r>
          <a:r>
            <a:rPr lang="cs-CZ" sz="1800" i="0" kern="1200" dirty="0" smtClean="0">
              <a:solidFill>
                <a:schemeClr val="tx2"/>
              </a:solidFill>
              <a:latin typeface="Arial" pitchFamily="34" charset="0"/>
              <a:ea typeface="+mn-ea"/>
              <a:cs typeface="Arial" pitchFamily="34" charset="0"/>
            </a:rPr>
            <a:t>bitů</a:t>
          </a:r>
          <a:endParaRPr lang="cs-CZ" sz="1800" i="0" kern="1200" dirty="0">
            <a:solidFill>
              <a:schemeClr val="tx2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 rot="-5400000">
        <a:off x="1022119" y="48268"/>
        <a:ext cx="2743136" cy="856446"/>
      </dsp:txXfrm>
    </dsp:sp>
    <dsp:sp modelId="{630C055D-7707-4548-862B-3786174ED988}">
      <dsp:nvSpPr>
        <dsp:cNvPr id="0" name=""/>
        <dsp:cNvSpPr/>
      </dsp:nvSpPr>
      <dsp:spPr>
        <a:xfrm rot="5400000">
          <a:off x="-219025" y="1485221"/>
          <a:ext cx="1460170" cy="10221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2</a:t>
          </a:r>
          <a:endParaRPr lang="cs-CZ" sz="2800" kern="1200" dirty="0"/>
        </a:p>
      </dsp:txBody>
      <dsp:txXfrm rot="-5400000">
        <a:off x="1" y="1777256"/>
        <a:ext cx="1022119" cy="438051"/>
      </dsp:txXfrm>
    </dsp:sp>
    <dsp:sp modelId="{9A3A704A-F39E-4967-BD32-7AB35032FCD2}">
      <dsp:nvSpPr>
        <dsp:cNvPr id="0" name=""/>
        <dsp:cNvSpPr/>
      </dsp:nvSpPr>
      <dsp:spPr>
        <a:xfrm rot="5400000">
          <a:off x="1942298" y="346017"/>
          <a:ext cx="949110" cy="27894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cs-CZ" sz="1800" i="1" kern="1200" smtClean="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Arial" pitchFamily="34" charset="0"/>
                    </a:rPr>
                  </m:ctrlPr>
                </m:sSubPr>
                <m:e>
                  <m:r>
                    <a:rPr lang="cs-CZ" sz="1800" i="1" kern="1200" smtClean="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Arial" pitchFamily="34" charset="0"/>
                    </a:rPr>
                    <m:t>𝑦</m:t>
                  </m:r>
                </m:e>
                <m:sub>
                  <m:r>
                    <a:rPr lang="cs-CZ" sz="1800" b="0" i="1" kern="1200" smtClean="0">
                      <a:solidFill>
                        <a:schemeClr val="tx2"/>
                      </a:solidFill>
                      <a:latin typeface="Cambria Math" panose="02040503050406030204" pitchFamily="18" charset="0"/>
                      <a:ea typeface="+mn-ea"/>
                      <a:cs typeface="Arial" pitchFamily="34" charset="0"/>
                    </a:rPr>
                    <m:t>𝑡</m:t>
                  </m:r>
                </m:sub>
              </m:sSub>
              <m:r>
                <a:rPr lang="cs-CZ" sz="1800" i="1" kern="1200" smtClean="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rPr>
                <m:t>=</m:t>
              </m:r>
              <m:sSup>
                <m:sSupPr>
                  <m:ctrlPr>
                    <a:rPr lang="cs-CZ" sz="1800" i="1" kern="1200" smtClean="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Arial" pitchFamily="34" charset="0"/>
                    </a:rPr>
                  </m:ctrlPr>
                </m:sSupPr>
                <m:e>
                  <m:sSub>
                    <m:sSubPr>
                      <m:ctrlPr>
                        <a:rPr lang="cs-CZ" sz="1800" i="1" kern="120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m:ctrlPr>
                    </m:sSubPr>
                    <m:e>
                      <m:r>
                        <a:rPr lang="cs-CZ" sz="1800" i="1" kern="120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m:t>𝑦</m:t>
                      </m:r>
                    </m:e>
                    <m:sub>
                      <m:r>
                        <a:rPr lang="cs-CZ" sz="1800" i="1" kern="120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m:t>𝑖</m:t>
                      </m:r>
                      <m:r>
                        <a:rPr lang="cs-CZ" sz="1800" b="0" i="1" kern="120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+mn-ea"/>
                          <a:cs typeface="Arial" pitchFamily="34" charset="0"/>
                        </a:rPr>
                        <m:t>−1</m:t>
                      </m:r>
                    </m:sub>
                  </m:sSub>
                </m:e>
                <m:sup>
                  <m:r>
                    <a:rPr lang="cs-CZ" sz="1800" i="1" kern="1200" smtClean="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Arial" pitchFamily="34" charset="0"/>
                    </a:rPr>
                    <m:t>2</m:t>
                  </m:r>
                </m:sup>
              </m:sSup>
            </m:oMath>
          </a14:m>
          <a:endParaRPr lang="cs-CZ" sz="1800" i="1" kern="1200" dirty="0">
            <a:solidFill>
              <a:schemeClr val="tx2"/>
            </a:solidFill>
            <a:latin typeface="Arial" pitchFamily="34" charset="0"/>
            <a:ea typeface="+mn-ea"/>
            <a:cs typeface="Arial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i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Arial" pitchFamily="34" charset="0"/>
            </a:rPr>
            <a:t>2n </a:t>
          </a:r>
          <a:r>
            <a:rPr lang="cs-CZ" sz="1800" i="0" kern="1200" dirty="0" smtClean="0">
              <a:solidFill>
                <a:schemeClr val="tx2"/>
              </a:solidFill>
              <a:latin typeface="Arial" pitchFamily="34" charset="0"/>
              <a:ea typeface="+mn-ea"/>
              <a:cs typeface="Arial" pitchFamily="34" charset="0"/>
            </a:rPr>
            <a:t>bitů</a:t>
          </a:r>
          <a:endParaRPr lang="cs-CZ" sz="1800" i="0" kern="1200" dirty="0">
            <a:solidFill>
              <a:schemeClr val="tx2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 rot="-5400000">
        <a:off x="1022119" y="1312528"/>
        <a:ext cx="2743136" cy="856446"/>
      </dsp:txXfrm>
    </dsp:sp>
    <dsp:sp modelId="{B0873E37-E499-46C1-A8D2-FC4FD82038DA}">
      <dsp:nvSpPr>
        <dsp:cNvPr id="0" name=""/>
        <dsp:cNvSpPr/>
      </dsp:nvSpPr>
      <dsp:spPr>
        <a:xfrm rot="5400000">
          <a:off x="-219025" y="2749482"/>
          <a:ext cx="1460170" cy="10221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3</a:t>
          </a:r>
          <a:endParaRPr lang="cs-CZ" sz="2800" kern="1200" dirty="0"/>
        </a:p>
      </dsp:txBody>
      <dsp:txXfrm rot="-5400000">
        <a:off x="1" y="3041517"/>
        <a:ext cx="1022119" cy="438051"/>
      </dsp:txXfrm>
    </dsp:sp>
    <dsp:sp modelId="{D4AEA091-E75F-460E-B550-B0CB0B390CE2}">
      <dsp:nvSpPr>
        <dsp:cNvPr id="0" name=""/>
        <dsp:cNvSpPr/>
      </dsp:nvSpPr>
      <dsp:spPr>
        <a:xfrm rot="5400000">
          <a:off x="1942298" y="1610277"/>
          <a:ext cx="949110" cy="27894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i="0" kern="1200" dirty="0" smtClean="0">
              <a:solidFill>
                <a:schemeClr val="tx2"/>
              </a:solidFill>
              <a:latin typeface="Arial" pitchFamily="34" charset="0"/>
              <a:ea typeface="+mn-ea"/>
              <a:cs typeface="Arial" pitchFamily="34" charset="0"/>
            </a:rPr>
            <a:t>Separujeme prostředních </a:t>
          </a:r>
          <a:r>
            <a:rPr lang="cs-CZ" sz="1800" i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Arial" pitchFamily="34" charset="0"/>
            </a:rPr>
            <a:t>n </a:t>
          </a:r>
          <a:r>
            <a:rPr lang="cs-CZ" sz="1800" i="0" kern="1200" dirty="0" smtClean="0">
              <a:solidFill>
                <a:schemeClr val="tx2"/>
              </a:solidFill>
              <a:latin typeface="Arial" pitchFamily="34" charset="0"/>
              <a:ea typeface="+mn-ea"/>
              <a:cs typeface="Arial" pitchFamily="34" charset="0"/>
            </a:rPr>
            <a:t>bitů – dostaneme</a:t>
          </a:r>
          <a:r>
            <a:rPr lang="cs-CZ" sz="1800" i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cs-CZ" sz="1800" i="1" kern="1200" smtClean="0">
                      <a:solidFill>
                        <a:schemeClr val="tx2"/>
                      </a:solidFill>
                      <a:latin typeface="Cambria Math" panose="02040503050406030204" pitchFamily="18" charset="0"/>
                      <a:ea typeface="+mn-ea"/>
                      <a:cs typeface="Arial" pitchFamily="34" charset="0"/>
                    </a:rPr>
                  </m:ctrlPr>
                </m:sSubPr>
                <m:e>
                  <m:r>
                    <a:rPr lang="cs-CZ" sz="1800" i="1" kern="1200" smtClean="0">
                      <a:solidFill>
                        <a:schemeClr val="tx2"/>
                      </a:solidFill>
                      <a:latin typeface="Cambria Math" panose="02040503050406030204" pitchFamily="18" charset="0"/>
                      <a:ea typeface="+mn-ea"/>
                      <a:cs typeface="Arial" pitchFamily="34" charset="0"/>
                    </a:rPr>
                    <m:t>𝑦</m:t>
                  </m:r>
                </m:e>
                <m:sub>
                  <m:r>
                    <a:rPr lang="cs-CZ" sz="1800" b="0" i="1" kern="1200" smtClean="0">
                      <a:solidFill>
                        <a:schemeClr val="tx2"/>
                      </a:solidFill>
                      <a:latin typeface="Cambria Math" panose="02040503050406030204" pitchFamily="18" charset="0"/>
                      <a:ea typeface="+mn-ea"/>
                      <a:cs typeface="Arial" pitchFamily="34" charset="0"/>
                    </a:rPr>
                    <m:t>1</m:t>
                  </m:r>
                </m:sub>
              </m:sSub>
            </m:oMath>
          </a14:m>
          <a:endParaRPr lang="cs-CZ" sz="1800" i="1" kern="1200" dirty="0">
            <a:solidFill>
              <a:schemeClr val="tx2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 rot="-5400000">
        <a:off x="1022119" y="2576788"/>
        <a:ext cx="2743136" cy="8564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D0B0C-7AAF-4296-AB3D-985235C1FCFD}">
      <dsp:nvSpPr>
        <dsp:cNvPr id="0" name=""/>
        <dsp:cNvSpPr/>
      </dsp:nvSpPr>
      <dsp:spPr>
        <a:xfrm rot="5400000">
          <a:off x="-219025" y="220961"/>
          <a:ext cx="1460170" cy="10221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1</a:t>
          </a:r>
          <a:endParaRPr lang="cs-CZ" sz="2800" kern="1200" dirty="0"/>
        </a:p>
      </dsp:txBody>
      <dsp:txXfrm rot="-5400000">
        <a:off x="1" y="512996"/>
        <a:ext cx="1022119" cy="438051"/>
      </dsp:txXfrm>
    </dsp:sp>
    <dsp:sp modelId="{8DFA9DED-3413-493C-89CC-CFF9B51CF80C}">
      <dsp:nvSpPr>
        <dsp:cNvPr id="0" name=""/>
        <dsp:cNvSpPr/>
      </dsp:nvSpPr>
      <dsp:spPr>
        <a:xfrm rot="5400000">
          <a:off x="1870860" y="-846805"/>
          <a:ext cx="949110" cy="26465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i="0" kern="1200" dirty="0" smtClean="0">
              <a:solidFill>
                <a:schemeClr val="tx2"/>
              </a:solidFill>
              <a:latin typeface="Arial" pitchFamily="34" charset="0"/>
              <a:ea typeface="+mn-ea"/>
              <a:cs typeface="Arial" pitchFamily="34" charset="0"/>
            </a:rPr>
            <a:t>Volba počáteční hodnoty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cs-CZ" sz="1800" i="1" kern="1200" smtClean="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Arial" pitchFamily="34" charset="0"/>
                    </a:rPr>
                  </m:ctrlPr>
                </m:sSubPr>
                <m:e>
                  <m:r>
                    <a:rPr lang="cs-CZ" sz="1800" i="1" kern="1200" smtClean="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Arial" pitchFamily="34" charset="0"/>
                    </a:rPr>
                    <m:t>𝑦</m:t>
                  </m:r>
                </m:e>
                <m:sub>
                  <m:r>
                    <a:rPr lang="cs-CZ" sz="1800" i="1" kern="1200" smtClean="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Arial" pitchFamily="34" charset="0"/>
                    </a:rPr>
                    <m:t>0</m:t>
                  </m:r>
                </m:sub>
              </m:sSub>
            </m:oMath>
          </a14:m>
          <a:endParaRPr lang="cs-CZ" sz="1800" i="1" kern="1200" dirty="0">
            <a:solidFill>
              <a:schemeClr val="tx2"/>
            </a:solidFill>
            <a:latin typeface="Arial" pitchFamily="34" charset="0"/>
            <a:ea typeface="+mn-ea"/>
            <a:cs typeface="Arial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i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Arial" pitchFamily="34" charset="0"/>
            </a:rPr>
            <a:t>n </a:t>
          </a:r>
          <a:r>
            <a:rPr lang="cs-CZ" sz="1800" i="0" kern="1200" dirty="0" smtClean="0">
              <a:solidFill>
                <a:schemeClr val="tx2"/>
              </a:solidFill>
              <a:latin typeface="Arial" pitchFamily="34" charset="0"/>
              <a:ea typeface="+mn-ea"/>
              <a:cs typeface="Arial" pitchFamily="34" charset="0"/>
            </a:rPr>
            <a:t>bitů</a:t>
          </a:r>
          <a:endParaRPr lang="cs-CZ" sz="1800" i="0" kern="1200" dirty="0">
            <a:solidFill>
              <a:schemeClr val="tx2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 rot="-5400000">
        <a:off x="1022119" y="48268"/>
        <a:ext cx="2600260" cy="856446"/>
      </dsp:txXfrm>
    </dsp:sp>
    <dsp:sp modelId="{630C055D-7707-4548-862B-3786174ED988}">
      <dsp:nvSpPr>
        <dsp:cNvPr id="0" name=""/>
        <dsp:cNvSpPr/>
      </dsp:nvSpPr>
      <dsp:spPr>
        <a:xfrm rot="5400000">
          <a:off x="-219025" y="1485221"/>
          <a:ext cx="1460170" cy="10221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2</a:t>
          </a:r>
          <a:endParaRPr lang="cs-CZ" sz="2800" kern="1200" dirty="0"/>
        </a:p>
      </dsp:txBody>
      <dsp:txXfrm rot="-5400000">
        <a:off x="1" y="1777256"/>
        <a:ext cx="1022119" cy="438051"/>
      </dsp:txXfrm>
    </dsp:sp>
    <dsp:sp modelId="{9A3A704A-F39E-4967-BD32-7AB35032FCD2}">
      <dsp:nvSpPr>
        <dsp:cNvPr id="0" name=""/>
        <dsp:cNvSpPr/>
      </dsp:nvSpPr>
      <dsp:spPr>
        <a:xfrm rot="5400000">
          <a:off x="1870860" y="417455"/>
          <a:ext cx="949110" cy="26465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cs-CZ" sz="1800" i="1" kern="1200" smtClean="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Arial" pitchFamily="34" charset="0"/>
                    </a:rPr>
                  </m:ctrlPr>
                </m:sSubPr>
                <m:e>
                  <m:r>
                    <a:rPr lang="cs-CZ" sz="1800" i="1" kern="1200" smtClean="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Arial" pitchFamily="34" charset="0"/>
                    </a:rPr>
                    <m:t>𝑦</m:t>
                  </m:r>
                </m:e>
                <m:sub>
                  <m:r>
                    <a:rPr lang="cs-CZ" sz="1800" b="0" i="1" kern="1200" smtClean="0">
                      <a:solidFill>
                        <a:schemeClr val="tx2"/>
                      </a:solidFill>
                      <a:latin typeface="Cambria Math" panose="02040503050406030204" pitchFamily="18" charset="0"/>
                      <a:ea typeface="+mn-ea"/>
                      <a:cs typeface="Arial" pitchFamily="34" charset="0"/>
                    </a:rPr>
                    <m:t>𝑡</m:t>
                  </m:r>
                </m:sub>
              </m:sSub>
              <m:r>
                <a:rPr lang="cs-CZ" sz="1800" i="1" kern="1200" smtClean="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rPr>
                <m:t>=</m:t>
              </m:r>
              <m:sSup>
                <m:sSupPr>
                  <m:ctrlPr>
                    <a:rPr lang="cs-CZ" sz="1800" i="1" kern="1200" smtClean="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Arial" pitchFamily="34" charset="0"/>
                    </a:rPr>
                  </m:ctrlPr>
                </m:sSupPr>
                <m:e>
                  <m:sSub>
                    <m:sSubPr>
                      <m:ctrlPr>
                        <a:rPr lang="cs-CZ" sz="1800" i="1" kern="120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m:ctrlPr>
                    </m:sSubPr>
                    <m:e>
                      <m:r>
                        <a:rPr lang="cs-CZ" sz="1800" i="1" kern="120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m:t>𝑦</m:t>
                      </m:r>
                    </m:e>
                    <m:sub>
                      <m:r>
                        <a:rPr lang="cs-CZ" sz="1800" i="1" kern="120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m:t>𝑖</m:t>
                      </m:r>
                      <m:r>
                        <a:rPr lang="cs-CZ" sz="1800" b="0" i="1" kern="120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+mn-ea"/>
                          <a:cs typeface="Arial" pitchFamily="34" charset="0"/>
                        </a:rPr>
                        <m:t>−1</m:t>
                      </m:r>
                    </m:sub>
                  </m:sSub>
                </m:e>
                <m:sup>
                  <m:r>
                    <a:rPr lang="cs-CZ" sz="1800" i="1" kern="1200" smtClean="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Arial" pitchFamily="34" charset="0"/>
                    </a:rPr>
                    <m:t>2</m:t>
                  </m:r>
                </m:sup>
              </m:sSup>
            </m:oMath>
          </a14:m>
          <a:endParaRPr lang="cs-CZ" sz="1800" i="1" kern="1200" dirty="0">
            <a:solidFill>
              <a:schemeClr val="tx2"/>
            </a:solidFill>
            <a:latin typeface="Arial" pitchFamily="34" charset="0"/>
            <a:ea typeface="+mn-ea"/>
            <a:cs typeface="Arial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i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Arial" pitchFamily="34" charset="0"/>
            </a:rPr>
            <a:t>2n </a:t>
          </a:r>
          <a:r>
            <a:rPr lang="cs-CZ" sz="1800" i="0" kern="1200" dirty="0" smtClean="0">
              <a:solidFill>
                <a:schemeClr val="tx2"/>
              </a:solidFill>
              <a:latin typeface="Arial" pitchFamily="34" charset="0"/>
              <a:ea typeface="+mn-ea"/>
              <a:cs typeface="Arial" pitchFamily="34" charset="0"/>
            </a:rPr>
            <a:t>bitů</a:t>
          </a:r>
          <a:endParaRPr lang="cs-CZ" sz="1800" i="0" kern="1200" dirty="0">
            <a:solidFill>
              <a:schemeClr val="tx2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 rot="-5400000">
        <a:off x="1022119" y="1312528"/>
        <a:ext cx="2600260" cy="856446"/>
      </dsp:txXfrm>
    </dsp:sp>
    <dsp:sp modelId="{B0873E37-E499-46C1-A8D2-FC4FD82038DA}">
      <dsp:nvSpPr>
        <dsp:cNvPr id="0" name=""/>
        <dsp:cNvSpPr/>
      </dsp:nvSpPr>
      <dsp:spPr>
        <a:xfrm rot="5400000">
          <a:off x="-219025" y="2749482"/>
          <a:ext cx="1460170" cy="10221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3</a:t>
          </a:r>
          <a:endParaRPr lang="cs-CZ" sz="2800" kern="1200" dirty="0"/>
        </a:p>
      </dsp:txBody>
      <dsp:txXfrm rot="-5400000">
        <a:off x="1" y="3041517"/>
        <a:ext cx="1022119" cy="438051"/>
      </dsp:txXfrm>
    </dsp:sp>
    <dsp:sp modelId="{D4AEA091-E75F-460E-B550-B0CB0B390CE2}">
      <dsp:nvSpPr>
        <dsp:cNvPr id="0" name=""/>
        <dsp:cNvSpPr/>
      </dsp:nvSpPr>
      <dsp:spPr>
        <a:xfrm rot="5400000">
          <a:off x="1870860" y="1681715"/>
          <a:ext cx="949110" cy="26465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i="0" kern="1200" dirty="0" smtClean="0">
              <a:solidFill>
                <a:schemeClr val="tx2"/>
              </a:solidFill>
              <a:latin typeface="Arial" pitchFamily="34" charset="0"/>
              <a:ea typeface="+mn-ea"/>
              <a:cs typeface="Arial" pitchFamily="34" charset="0"/>
            </a:rPr>
            <a:t>Separujeme prostředních </a:t>
          </a:r>
          <a:r>
            <a:rPr lang="cs-CZ" sz="1800" i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Arial" pitchFamily="34" charset="0"/>
            </a:rPr>
            <a:t>n </a:t>
          </a:r>
          <a:r>
            <a:rPr lang="cs-CZ" sz="1800" i="0" kern="1200" dirty="0" smtClean="0">
              <a:solidFill>
                <a:schemeClr val="tx2"/>
              </a:solidFill>
              <a:latin typeface="Arial" pitchFamily="34" charset="0"/>
              <a:ea typeface="+mn-ea"/>
              <a:cs typeface="Arial" pitchFamily="34" charset="0"/>
            </a:rPr>
            <a:t>bitů – dostaneme</a:t>
          </a:r>
          <a:r>
            <a:rPr lang="cs-CZ" sz="1800" i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cs-CZ" sz="1800" i="1" kern="1200" smtClean="0">
                      <a:solidFill>
                        <a:schemeClr val="tx2"/>
                      </a:solidFill>
                      <a:latin typeface="Cambria Math" panose="02040503050406030204" pitchFamily="18" charset="0"/>
                      <a:ea typeface="+mn-ea"/>
                      <a:cs typeface="Arial" pitchFamily="34" charset="0"/>
                    </a:rPr>
                  </m:ctrlPr>
                </m:sSubPr>
                <m:e>
                  <m:r>
                    <a:rPr lang="cs-CZ" sz="1800" i="1" kern="1200" smtClean="0">
                      <a:solidFill>
                        <a:schemeClr val="tx2"/>
                      </a:solidFill>
                      <a:latin typeface="Cambria Math" panose="02040503050406030204" pitchFamily="18" charset="0"/>
                      <a:ea typeface="+mn-ea"/>
                      <a:cs typeface="Arial" pitchFamily="34" charset="0"/>
                    </a:rPr>
                    <m:t>𝑦</m:t>
                  </m:r>
                </m:e>
                <m:sub>
                  <m:r>
                    <a:rPr lang="cs-CZ" sz="1800" b="0" i="1" kern="1200" smtClean="0">
                      <a:solidFill>
                        <a:schemeClr val="tx2"/>
                      </a:solidFill>
                      <a:latin typeface="Cambria Math" panose="02040503050406030204" pitchFamily="18" charset="0"/>
                      <a:ea typeface="+mn-ea"/>
                      <a:cs typeface="Arial" pitchFamily="34" charset="0"/>
                    </a:rPr>
                    <m:t>1</m:t>
                  </m:r>
                </m:sub>
              </m:sSub>
            </m:oMath>
          </a14:m>
          <a:endParaRPr lang="cs-CZ" sz="1800" i="1" kern="1200" dirty="0">
            <a:solidFill>
              <a:schemeClr val="tx2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 rot="-5400000">
        <a:off x="1022119" y="2576788"/>
        <a:ext cx="2600260" cy="8564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9589E-CB47-4CE7-89E5-F795DDB8CF59}">
      <dsp:nvSpPr>
        <dsp:cNvPr id="0" name=""/>
        <dsp:cNvSpPr/>
      </dsp:nvSpPr>
      <dsp:spPr>
        <a:xfrm>
          <a:off x="0" y="0"/>
          <a:ext cx="3049270" cy="878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V </a:t>
          </a:r>
          <a:r>
            <a:rPr lang="en-GB" sz="1900" kern="1200" dirty="0" err="1" smtClean="0"/>
            <a:t>cyklu</a:t>
          </a:r>
          <a:r>
            <a:rPr lang="en-GB" sz="1900" kern="1200" dirty="0" smtClean="0"/>
            <a:t> </a:t>
          </a:r>
          <a:r>
            <a:rPr lang="en-GB" sz="1900" kern="1200" dirty="0" err="1" smtClean="0"/>
            <a:t>napl</a:t>
          </a:r>
          <a:r>
            <a:rPr lang="cs-CZ" sz="1900" kern="1200" dirty="0" smtClean="0"/>
            <a:t>ň</a:t>
          </a:r>
          <a:r>
            <a:rPr lang="en-GB" sz="1900" kern="1200" dirty="0" smtClean="0"/>
            <a:t> </a:t>
          </a:r>
          <a:r>
            <a:rPr lang="en-GB" sz="1900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y</a:t>
          </a:r>
          <a:r>
            <a:rPr lang="cs-CZ" sz="1900" kern="1200" dirty="0" err="1" smtClean="0">
              <a:latin typeface="Courier New" panose="02070309020205020404" pitchFamily="49" charset="0"/>
              <a:cs typeface="Courier New" panose="02070309020205020404" pitchFamily="49" charset="0"/>
            </a:rPr>
            <a:t>pam</a:t>
          </a:r>
          <a:r>
            <a:rPr lang="en-GB" sz="1900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[</a:t>
          </a:r>
          <a:r>
            <a:rPr lang="en-GB" sz="1900" kern="1200" dirty="0" err="1" smtClean="0">
              <a:latin typeface="Courier New" panose="02070309020205020404" pitchFamily="49" charset="0"/>
              <a:cs typeface="Courier New" panose="02070309020205020404" pitchFamily="49" charset="0"/>
            </a:rPr>
            <a:t>i</a:t>
          </a:r>
          <a:r>
            <a:rPr lang="en-GB" sz="1900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] </a:t>
          </a:r>
          <a:r>
            <a:rPr lang="en-GB" sz="1900" kern="1200" dirty="0" smtClean="0"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rPr>
            <a:t>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cs-CZ" sz="190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cs-CZ" sz="1900" b="0" i="1" kern="1200" smtClean="0">
                      <a:latin typeface="Cambria Math" panose="02040503050406030204" pitchFamily="18" charset="0"/>
                    </a:rPr>
                    <m:t>𝐺</m:t>
                  </m:r>
                </m:e>
                <m:sub>
                  <m:r>
                    <a:rPr lang="cs-CZ" sz="1900" b="0" i="1" kern="1200" smtClean="0">
                      <a:latin typeface="Cambria Math" panose="02040503050406030204" pitchFamily="18" charset="0"/>
                    </a:rPr>
                    <m:t>1</m:t>
                  </m:r>
                </m:sub>
              </m:sSub>
            </m:oMath>
          </a14:m>
          <a:endParaRPr lang="cs-CZ" sz="1900" kern="1200" dirty="0">
            <a:latin typeface="Courier New" panose="02070309020205020404" pitchFamily="49" charset="0"/>
            <a:cs typeface="Courier New" panose="02070309020205020404" pitchFamily="49" charset="0"/>
          </a:endParaRPr>
        </a:p>
      </dsp:txBody>
      <dsp:txXfrm>
        <a:off x="25726" y="25726"/>
        <a:ext cx="2027226" cy="826911"/>
      </dsp:txXfrm>
    </dsp:sp>
    <dsp:sp modelId="{DD9F1FD2-A5A8-4992-B53C-BD51EFEECDE9}">
      <dsp:nvSpPr>
        <dsp:cNvPr id="0" name=""/>
        <dsp:cNvSpPr/>
      </dsp:nvSpPr>
      <dsp:spPr>
        <a:xfrm>
          <a:off x="255376" y="1038066"/>
          <a:ext cx="3049270" cy="878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rPr>
            <a:t>i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cs-CZ" sz="190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cs-CZ" sz="1900" b="0" i="1" kern="1200" smtClean="0">
                      <a:latin typeface="Cambria Math" panose="02040503050406030204" pitchFamily="18" charset="0"/>
                    </a:rPr>
                    <m:t>𝐺</m:t>
                  </m:r>
                </m:e>
                <m:sub>
                  <m:r>
                    <a:rPr lang="en-GB" sz="1900" b="0" i="1" kern="1200" smtClean="0">
                      <a:latin typeface="Cambria Math" panose="02040503050406030204" pitchFamily="18" charset="0"/>
                    </a:rPr>
                    <m:t>2</m:t>
                  </m:r>
                </m:sub>
              </m:sSub>
            </m:oMath>
          </a14:m>
          <a:endParaRPr lang="cs-CZ" sz="1900" kern="1200" dirty="0">
            <a:latin typeface="Courier New" panose="02070309020205020404" pitchFamily="49" charset="0"/>
            <a:cs typeface="Courier New" panose="02070309020205020404" pitchFamily="49" charset="0"/>
          </a:endParaRPr>
        </a:p>
      </dsp:txBody>
      <dsp:txXfrm>
        <a:off x="281102" y="1063792"/>
        <a:ext cx="2171505" cy="826911"/>
      </dsp:txXfrm>
    </dsp:sp>
    <dsp:sp modelId="{DA207385-00D7-4865-9F23-EC6D0A3C74A9}">
      <dsp:nvSpPr>
        <dsp:cNvPr id="0" name=""/>
        <dsp:cNvSpPr/>
      </dsp:nvSpPr>
      <dsp:spPr>
        <a:xfrm>
          <a:off x="506941" y="2076132"/>
          <a:ext cx="3049270" cy="878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cs-CZ" sz="190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cs-CZ" sz="1900" b="0" i="1" kern="1200" smtClean="0">
                      <a:latin typeface="Cambria Math" panose="02040503050406030204" pitchFamily="18" charset="0"/>
                    </a:rPr>
                    <m:t>𝐺</m:t>
                  </m:r>
                </m:e>
                <m:sub>
                  <m:r>
                    <a:rPr lang="en-GB" sz="1900" b="0" i="1" kern="1200" smtClean="0">
                      <a:latin typeface="Cambria Math" panose="02040503050406030204" pitchFamily="18" charset="0"/>
                    </a:rPr>
                    <m:t>𝑟</m:t>
                  </m:r>
                </m:sub>
              </m:sSub>
            </m:oMath>
          </a14:m>
          <a:r>
            <a:rPr lang="en-GB" sz="1900" kern="1200" dirty="0" smtClean="0"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rPr>
            <a:t> </a:t>
          </a:r>
          <a:r>
            <a:rPr lang="en-GB" sz="1900" kern="1200" dirty="0" err="1" smtClean="0"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rPr>
            <a:t>ypam</a:t>
          </a:r>
          <a:r>
            <a:rPr lang="en-GB" sz="1900" kern="1200" dirty="0" smtClean="0"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rPr>
            <a:t>[</a:t>
          </a:r>
          <a:r>
            <a:rPr lang="en-GB" sz="1900" kern="1200" dirty="0" err="1" smtClean="0"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rPr>
            <a:t>i</a:t>
          </a:r>
          <a:r>
            <a:rPr lang="en-GB" sz="1900" kern="1200" dirty="0" smtClean="0"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rPr>
            <a:t>]</a:t>
          </a:r>
          <a:endParaRPr lang="cs-CZ" sz="1900" kern="1200" dirty="0">
            <a:latin typeface="Courier New" panose="02070309020205020404" pitchFamily="49" charset="0"/>
            <a:cs typeface="Courier New" panose="02070309020205020404" pitchFamily="49" charset="0"/>
          </a:endParaRPr>
        </a:p>
      </dsp:txBody>
      <dsp:txXfrm>
        <a:off x="532667" y="2101858"/>
        <a:ext cx="2175317" cy="826911"/>
      </dsp:txXfrm>
    </dsp:sp>
    <dsp:sp modelId="{33D38A97-25A7-4834-AD8E-3B2741A9960B}">
      <dsp:nvSpPr>
        <dsp:cNvPr id="0" name=""/>
        <dsp:cNvSpPr/>
      </dsp:nvSpPr>
      <dsp:spPr>
        <a:xfrm>
          <a:off x="762317" y="3114199"/>
          <a:ext cx="3049270" cy="878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y</a:t>
          </a:r>
          <a:r>
            <a:rPr lang="cs-CZ" sz="1900" kern="1200" dirty="0" err="1" smtClean="0">
              <a:latin typeface="Courier New" panose="02070309020205020404" pitchFamily="49" charset="0"/>
              <a:cs typeface="Courier New" panose="02070309020205020404" pitchFamily="49" charset="0"/>
            </a:rPr>
            <a:t>pam</a:t>
          </a:r>
          <a:r>
            <a:rPr lang="en-GB" sz="1900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[</a:t>
          </a:r>
          <a:r>
            <a:rPr lang="en-GB" sz="1900" kern="1200" dirty="0" err="1" smtClean="0">
              <a:latin typeface="Courier New" panose="02070309020205020404" pitchFamily="49" charset="0"/>
              <a:cs typeface="Courier New" panose="02070309020205020404" pitchFamily="49" charset="0"/>
            </a:rPr>
            <a:t>i</a:t>
          </a:r>
          <a:r>
            <a:rPr lang="en-GB" sz="1900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] </a:t>
          </a:r>
          <a:r>
            <a:rPr lang="en-GB" sz="1900" kern="1200" dirty="0" smtClean="0"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rPr>
            <a:t>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cs-CZ" sz="190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cs-CZ" sz="1900" b="0" i="1" kern="1200" smtClean="0">
                      <a:latin typeface="Cambria Math" panose="02040503050406030204" pitchFamily="18" charset="0"/>
                    </a:rPr>
                    <m:t>𝐺</m:t>
                  </m:r>
                </m:e>
                <m:sub>
                  <m:r>
                    <a:rPr lang="cs-CZ" sz="1900" b="0" i="1" kern="1200" smtClean="0">
                      <a:latin typeface="Cambria Math" panose="02040503050406030204" pitchFamily="18" charset="0"/>
                    </a:rPr>
                    <m:t>1</m:t>
                  </m:r>
                </m:sub>
              </m:sSub>
            </m:oMath>
          </a14:m>
          <a:endParaRPr lang="cs-CZ" sz="1900" kern="1200" dirty="0"/>
        </a:p>
      </dsp:txBody>
      <dsp:txXfrm>
        <a:off x="788043" y="3139925"/>
        <a:ext cx="2171505" cy="826911"/>
      </dsp:txXfrm>
    </dsp:sp>
    <dsp:sp modelId="{4545944F-AF63-4D1E-B207-93B9FF4C1E40}">
      <dsp:nvSpPr>
        <dsp:cNvPr id="0" name=""/>
        <dsp:cNvSpPr/>
      </dsp:nvSpPr>
      <dsp:spPr>
        <a:xfrm>
          <a:off x="2478333" y="672746"/>
          <a:ext cx="570936" cy="57093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600" kern="1200"/>
        </a:p>
      </dsp:txBody>
      <dsp:txXfrm>
        <a:off x="2606794" y="672746"/>
        <a:ext cx="314014" cy="429629"/>
      </dsp:txXfrm>
    </dsp:sp>
    <dsp:sp modelId="{FCE5D216-B3F7-4C17-9057-C9671A2B57FD}">
      <dsp:nvSpPr>
        <dsp:cNvPr id="0" name=""/>
        <dsp:cNvSpPr/>
      </dsp:nvSpPr>
      <dsp:spPr>
        <a:xfrm>
          <a:off x="2733710" y="1710813"/>
          <a:ext cx="570936" cy="57093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600" kern="1200"/>
        </a:p>
      </dsp:txBody>
      <dsp:txXfrm>
        <a:off x="2862171" y="1710813"/>
        <a:ext cx="314014" cy="429629"/>
      </dsp:txXfrm>
    </dsp:sp>
    <dsp:sp modelId="{8C0F189B-D36A-44D2-8933-B52801D42ECE}">
      <dsp:nvSpPr>
        <dsp:cNvPr id="0" name=""/>
        <dsp:cNvSpPr/>
      </dsp:nvSpPr>
      <dsp:spPr>
        <a:xfrm>
          <a:off x="2985275" y="2748879"/>
          <a:ext cx="570936" cy="57093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600" kern="1200"/>
        </a:p>
      </dsp:txBody>
      <dsp:txXfrm>
        <a:off x="3113736" y="2748879"/>
        <a:ext cx="314014" cy="4296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11EB1-2695-4BFB-94BE-4F49AE1423B2}" type="datetimeFigureOut">
              <a:rPr lang="cs-CZ" smtClean="0"/>
              <a:pPr/>
              <a:t>27. 9. 2015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AAD1F-4292-49FD-92B3-04B6A1499D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1525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AAD1F-4292-49FD-92B3-04B6A1499D2E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3337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n=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AAD1F-4292-49FD-92B3-04B6A1499D2E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7928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AAD1F-4292-49FD-92B3-04B6A1499D2E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0342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43608" y="836712"/>
            <a:ext cx="7772400" cy="1470025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11760" y="2996952"/>
            <a:ext cx="64008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660232" y="4869160"/>
            <a:ext cx="2133600" cy="365125"/>
          </a:xfr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29.9.2015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563888" y="5877272"/>
            <a:ext cx="5256585" cy="365125"/>
          </a:xfrm>
        </p:spPr>
        <p:txBody>
          <a:bodyPr/>
          <a:lstStyle/>
          <a:p>
            <a:r>
              <a:rPr lang="cs-CZ" smtClean="0"/>
              <a:t>VSP - Generování (pseudo)náhodných čísel</a:t>
            </a:r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1043608" y="2348880"/>
            <a:ext cx="7776864" cy="7200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 userDrawn="1"/>
        </p:nvSpPr>
        <p:spPr>
          <a:xfrm>
            <a:off x="2195736" y="2492896"/>
            <a:ext cx="6624736" cy="720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 userDrawn="1"/>
        </p:nvSpPr>
        <p:spPr>
          <a:xfrm>
            <a:off x="3275856" y="2636912"/>
            <a:ext cx="5544616" cy="72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29.9.2015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Generování (pseudo)náhodných čísel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29.9.2015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Generování (pseudo)náhodných čísel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632848" cy="115212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2060848"/>
            <a:ext cx="7632848" cy="3993307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29.9.2015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 rot="5400000">
            <a:off x="6770784" y="3894510"/>
            <a:ext cx="4032449" cy="365125"/>
          </a:xfrm>
        </p:spPr>
        <p:txBody>
          <a:bodyPr/>
          <a:lstStyle>
            <a:lvl1pPr>
              <a:defRPr b="1"/>
            </a:lvl1pPr>
          </a:lstStyle>
          <a:p>
            <a:r>
              <a:rPr lang="cs-CZ" smtClean="0"/>
              <a:t>VSP - Generování (pseudo)náhodných čísel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29.9.2015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Generování (pseudo)náhodných čísel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27584" y="2132856"/>
            <a:ext cx="3668216" cy="39933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132856"/>
            <a:ext cx="3812232" cy="39933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29.9.2015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Generování (pseudo)náhodných čísel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27584" y="2204864"/>
            <a:ext cx="3680148" cy="8557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27584" y="3212975"/>
            <a:ext cx="3669804" cy="29131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008" y="2204864"/>
            <a:ext cx="3888433" cy="8557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3212975"/>
            <a:ext cx="3887415" cy="29131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29.9.2015</a:t>
            </a: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Generování (pseudo)náhodných čísel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29.9.2015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Generování (pseudo)náhodných čísel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29.9.2015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Generování (pseudo)náhodných čísel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2792289" cy="94602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63888" y="908720"/>
            <a:ext cx="4896544" cy="5217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1700808"/>
            <a:ext cx="2781945" cy="44253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29.9.2015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Generování (pseudo)náhodných čísel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764703"/>
            <a:ext cx="5486400" cy="39628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29.9.2015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Generování (pseudo)náhodných čísel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632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27584" y="2060848"/>
            <a:ext cx="7632848" cy="406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635896" y="6309320"/>
            <a:ext cx="1008112" cy="365125"/>
          </a:xfrm>
          <a:prstGeom prst="rect">
            <a:avLst/>
          </a:prstGeom>
          <a:ln w="22225">
            <a:solidFill>
              <a:schemeClr val="tx2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29.9.2015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 rot="5400000">
            <a:off x="6770784" y="3894510"/>
            <a:ext cx="40324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smtClean="0"/>
              <a:t>VSP - Generování (pseudo)náhodných čísel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100392" y="6309320"/>
            <a:ext cx="837456" cy="365125"/>
          </a:xfrm>
          <a:prstGeom prst="rect">
            <a:avLst/>
          </a:prstGeom>
          <a:ln w="22225">
            <a:solidFill>
              <a:schemeClr val="tx2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800" kern="1200">
          <a:solidFill>
            <a:schemeClr val="tx2">
              <a:lumMod val="60000"/>
              <a:lumOff val="40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ndom.org/" TargetMode="External"/><Relationship Id="rId2" Type="http://schemas.openxmlformats.org/officeDocument/2006/relationships/hyperlink" Target="http://maths.uncommon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rc.nist.gov/groups/ST/toolkit/rng/index.html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review/R5OMS2M5RA4SF/ref=cm_cr_dp_cmt?ie=UTF8&amp;ASIN=0833030477&amp;channel=detail-glance&amp;nodeID=283155&amp;store=books#wasThisHelpfu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Generování (</a:t>
            </a:r>
            <a:r>
              <a:rPr lang="cs-CZ" dirty="0" err="1" smtClean="0"/>
              <a:t>pseudo</a:t>
            </a:r>
            <a:r>
              <a:rPr lang="cs-CZ" dirty="0" smtClean="0"/>
              <a:t>)náhodných čísel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Výkonnost a spolehlivost – KIV/VSP</a:t>
            </a:r>
            <a:endParaRPr lang="cs-CZ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2483768" y="4365104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Richard</a:t>
            </a:r>
            <a:r>
              <a:rPr kumimoji="0" lang="cs-CZ" sz="3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Lipka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3000" baseline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29.9.2015</a:t>
            </a:r>
            <a:endParaRPr kumimoji="0" lang="cs-CZ" sz="3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Rovnoměrné rozložení</a:t>
            </a:r>
            <a:br>
              <a:rPr lang="cs-CZ" dirty="0"/>
            </a:br>
            <a:r>
              <a:rPr lang="cs-CZ" dirty="0"/>
              <a:t>(</a:t>
            </a:r>
            <a:r>
              <a:rPr lang="cs-CZ" i="1" dirty="0" err="1"/>
              <a:t>Uniform</a:t>
            </a:r>
            <a:r>
              <a:rPr lang="cs-CZ" i="1" dirty="0"/>
              <a:t> </a:t>
            </a:r>
            <a:r>
              <a:rPr lang="cs-CZ" i="1" dirty="0" err="1"/>
              <a:t>distribution</a:t>
            </a:r>
            <a:r>
              <a:rPr lang="cs-CZ" dirty="0"/>
              <a:t>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29.9.2015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Generování (pseudo)náhodných čísel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10</a:t>
            </a:fld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ovéPole 6"/>
              <p:cNvSpPr txBox="1"/>
              <p:nvPr/>
            </p:nvSpPr>
            <p:spPr>
              <a:xfrm>
                <a:off x="745132" y="2420888"/>
                <a:ext cx="3528392" cy="1173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Hustota</a:t>
                </a:r>
                <a:r>
                  <a:rPr lang="cs-CZ" dirty="0" smtClean="0"/>
                  <a:t> </a:t>
                </a:r>
                <a:r>
                  <a:rPr lang="cs-CZ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pravděpodobnosti: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𝑓</m:t>
                      </m:r>
                      <m:d>
                        <m:dPr>
                          <m:ctrlP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𝑥</m:t>
                          </m:r>
                        </m:e>
                      </m:d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mPr>
                        <m:mr>
                          <m:e>
                            <m:f>
                              <m:fPr>
                                <m:ctrlPr>
                                  <a:rPr lang="cs-CZ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𝑏</m:t>
                                </m:r>
                                <m:r>
                                  <a:rPr lang="en-GB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m:rPr>
                                <m:brk m:alnAt="7"/>
                              </m:rPr>
                              <a:rPr lang="cs-CZ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 </m:t>
                            </m:r>
                            <m:r>
                              <a:rPr lang="cs-CZ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𝑝𝑟𝑜</m:t>
                            </m:r>
                            <m:r>
                              <a:rPr lang="cs-CZ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 </m:t>
                            </m:r>
                            <m:r>
                              <a:rPr lang="en-GB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𝑎</m:t>
                            </m:r>
                            <m:r>
                              <a:rPr lang="en-GB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≤</m:t>
                            </m:r>
                            <m:r>
                              <a:rPr lang="en-GB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𝑦</m:t>
                            </m:r>
                            <m:r>
                              <a:rPr lang="en-GB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≤</m:t>
                            </m:r>
                            <m:r>
                              <a:rPr lang="en-GB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𝑏</m:t>
                            </m:r>
                            <m:r>
                              <a:rPr lang="en-GB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 </m:t>
                            </m:r>
                          </m:e>
                        </m:mr>
                        <m:mr>
                          <m:e>
                            <m:r>
                              <a:rPr lang="en-GB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0  </m:t>
                            </m:r>
                            <m:r>
                              <a:rPr lang="en-GB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𝑝𝑟𝑜</m:t>
                            </m:r>
                            <m:r>
                              <a:rPr lang="en-GB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 </m:t>
                            </m:r>
                            <m:r>
                              <a:rPr lang="en-GB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&lt;</m:t>
                            </m:r>
                            <m:r>
                              <a:rPr lang="en-GB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𝑎</m:t>
                            </m:r>
                            <m:r>
                              <a:rPr lang="en-GB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 ∪ </m:t>
                            </m:r>
                            <m:r>
                              <a:rPr lang="en-GB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&gt;</m:t>
                            </m:r>
                            <m:r>
                              <a:rPr lang="en-GB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𝑏</m:t>
                            </m:r>
                          </m:e>
                        </m:mr>
                      </m:m>
                    </m:oMath>
                  </m:oMathPara>
                </a14:m>
                <a:endParaRPr lang="cs-CZ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132" y="2420888"/>
                <a:ext cx="3528392" cy="1173013"/>
              </a:xfrm>
              <a:prstGeom prst="rect">
                <a:avLst/>
              </a:prstGeom>
              <a:blipFill rotWithShape="0">
                <a:blip r:embed="rId2"/>
                <a:stretch>
                  <a:fillRect l="-1382" t="-31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ovéPole 8"/>
              <p:cNvSpPr txBox="1"/>
              <p:nvPr/>
            </p:nvSpPr>
            <p:spPr>
              <a:xfrm>
                <a:off x="4936491" y="2420888"/>
                <a:ext cx="3528392" cy="2280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Distrubu</a:t>
                </a:r>
                <a:r>
                  <a:rPr lang="cs-CZ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ční funkce: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𝐹</m:t>
                      </m:r>
                      <m:d>
                        <m:dPr>
                          <m:ctrlP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𝑥</m:t>
                          </m:r>
                        </m:e>
                      </m:d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𝑃</m:t>
                      </m:r>
                      <m:d>
                        <m:dPr>
                          <m:begChr m:val="{"/>
                          <m:endChr m:val="}"/>
                          <m:ctrlP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𝜇</m:t>
                          </m:r>
                          <m: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≤</m:t>
                          </m:r>
                          <m: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nary>
                        <m:naryPr>
                          <m:ctrlP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−</m:t>
                          </m:r>
                          <m: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∞</m:t>
                          </m:r>
                        </m:sub>
                        <m:sup>
                          <m: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𝑥</m:t>
                          </m:r>
                        </m:sup>
                        <m:e>
                          <m: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𝑑</m:t>
                          </m:r>
                          <m: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𝜇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</m:oMath>
                  </m:oMathPara>
                </a14:m>
                <a:endParaRPr lang="en-GB" b="0" dirty="0" smtClean="0">
                  <a:solidFill>
                    <a:schemeClr val="tx2"/>
                  </a:solidFill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GB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0 </m:t>
                            </m:r>
                            <m:r>
                              <a:rPr lang="en-GB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𝑝𝑟𝑜</m:t>
                            </m:r>
                            <m:r>
                              <a:rPr lang="en-GB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 </m:t>
                            </m:r>
                            <m:r>
                              <a:rPr lang="en-GB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&lt;</m:t>
                            </m:r>
                            <m:r>
                              <a:rPr lang="en-GB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𝑎</m:t>
                            </m:r>
                          </m:e>
                        </m:mr>
                        <m:mr>
                          <m:e>
                            <m:f>
                              <m:fPr>
                                <m:ctrlPr>
                                  <a:rPr lang="en-GB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𝑏</m:t>
                                </m:r>
                                <m:r>
                                  <a:rPr lang="en-GB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GB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 </m:t>
                            </m:r>
                            <m:r>
                              <a:rPr lang="en-GB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𝑝𝑟𝑜</m:t>
                            </m:r>
                            <m:r>
                              <a:rPr lang="en-GB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 </m:t>
                            </m:r>
                            <m:r>
                              <a:rPr lang="en-GB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 ∈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GB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𝑎</m:t>
                                </m:r>
                                <m:r>
                                  <a:rPr lang="en-GB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, </m:t>
                                </m:r>
                                <m:r>
                                  <a:rPr lang="en-GB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mr>
                        <m:mr>
                          <m:e>
                            <m:r>
                              <a:rPr lang="en-GB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1 </m:t>
                            </m:r>
                            <m:r>
                              <a:rPr lang="en-GB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𝑝𝑟𝑜</m:t>
                            </m:r>
                            <m:r>
                              <a:rPr lang="en-GB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 </m:t>
                            </m:r>
                            <m:r>
                              <a:rPr lang="en-GB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&gt;</m:t>
                            </m:r>
                            <m:r>
                              <a:rPr lang="en-GB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𝑏</m:t>
                            </m:r>
                          </m:e>
                        </m:mr>
                      </m:m>
                    </m:oMath>
                  </m:oMathPara>
                </a14:m>
                <a:endParaRPr lang="en-GB" b="0" dirty="0" smtClean="0">
                  <a:solidFill>
                    <a:schemeClr val="tx2"/>
                  </a:solidFill>
                  <a:cs typeface="Arial" pitchFamily="34" charset="0"/>
                </a:endParaRPr>
              </a:p>
            </p:txBody>
          </p:sp>
        </mc:Choice>
        <mc:Fallback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491" y="2420888"/>
                <a:ext cx="3528392" cy="2280240"/>
              </a:xfrm>
              <a:prstGeom prst="rect">
                <a:avLst/>
              </a:prstGeom>
              <a:blipFill rotWithShape="0">
                <a:blip r:embed="rId3"/>
                <a:stretch>
                  <a:fillRect l="-1554" t="-133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ovéPole 9"/>
              <p:cNvSpPr txBox="1"/>
              <p:nvPr/>
            </p:nvSpPr>
            <p:spPr>
              <a:xfrm>
                <a:off x="745132" y="3789040"/>
                <a:ext cx="4248472" cy="966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S</a:t>
                </a:r>
                <a:r>
                  <a:rPr lang="cs-CZ" dirty="0" err="1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třední</a:t>
                </a:r>
                <a:r>
                  <a:rPr lang="cs-CZ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hodnota</a:t>
                </a:r>
                <a:r>
                  <a:rPr lang="cs-CZ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endParaRPr lang="cs-CZ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= </m:t>
                      </m:r>
                      <m:nary>
                        <m:naryPr>
                          <m:ctrlP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−</m:t>
                          </m:r>
                          <m: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∞</m:t>
                          </m:r>
                        </m:sub>
                        <m:sup>
                          <m: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∞</m:t>
                          </m:r>
                        </m:sup>
                        <m:e>
                          <m: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𝑥𝑓</m:t>
                          </m:r>
                          <m:d>
                            <m:dPr>
                              <m:ctrlPr>
                                <a:rPr lang="en-GB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𝑑𝑥</m:t>
                          </m:r>
                        </m:e>
                      </m:nary>
                      <m:r>
                        <a:rPr lang="en-GB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𝑎</m:t>
                          </m:r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+</m:t>
                          </m:r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𝑏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s-CZ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132" y="3789040"/>
                <a:ext cx="4248472" cy="966931"/>
              </a:xfrm>
              <a:prstGeom prst="rect">
                <a:avLst/>
              </a:prstGeom>
              <a:blipFill rotWithShape="0">
                <a:blip r:embed="rId4"/>
                <a:stretch>
                  <a:fillRect l="-1148" t="-379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ovéPole 10"/>
              <p:cNvSpPr txBox="1"/>
              <p:nvPr/>
            </p:nvSpPr>
            <p:spPr>
              <a:xfrm>
                <a:off x="745132" y="4980994"/>
                <a:ext cx="4248472" cy="887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Rozptyl</a:t>
                </a:r>
                <a:r>
                  <a:rPr lang="cs-CZ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D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r>
                        <a:rPr lang="en-GB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𝑥</m:t>
                          </m:r>
                          <m: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12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GB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(</m:t>
                          </m:r>
                          <m:r>
                            <a:rPr lang="en-GB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𝑏</m:t>
                          </m:r>
                          <m:r>
                            <a:rPr lang="en-GB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−</m:t>
                          </m:r>
                          <m:r>
                            <a:rPr lang="en-GB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𝑎</m:t>
                          </m:r>
                          <m:r>
                            <a:rPr lang="en-GB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132" y="4980994"/>
                <a:ext cx="4248472" cy="887935"/>
              </a:xfrm>
              <a:prstGeom prst="rect">
                <a:avLst/>
              </a:prstGeom>
              <a:blipFill rotWithShape="0">
                <a:blip r:embed="rId5"/>
                <a:stretch>
                  <a:fillRect l="-1148" t="-342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ovéPole 11"/>
              <p:cNvSpPr txBox="1"/>
              <p:nvPr/>
            </p:nvSpPr>
            <p:spPr>
              <a:xfrm>
                <a:off x="4895528" y="4980994"/>
                <a:ext cx="4248472" cy="973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Sm</a:t>
                </a:r>
                <a:r>
                  <a:rPr lang="cs-CZ" dirty="0" err="1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ěrodatná</a:t>
                </a:r>
                <a:r>
                  <a:rPr lang="cs-CZ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odchylka: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𝜎</m:t>
                      </m:r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rad>
                        <m:radPr>
                          <m:ctrlP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radPr>
                        <m:deg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</m:deg>
                        <m:e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𝐷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rad>
                      <m:r>
                        <a:rPr lang="en-GB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𝑏</m:t>
                          </m:r>
                          <m: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−</m:t>
                          </m:r>
                          <m: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𝑎</m:t>
                          </m:r>
                        </m:num>
                        <m:den>
                          <m:rad>
                            <m:radPr>
                              <m:ctrlPr>
                                <a:rPr lang="en-GB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radPr>
                            <m:deg>
                              <m:r>
                                <a:rPr lang="en-GB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deg>
                            <m:e>
                              <m:r>
                                <a:rPr lang="en-GB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12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cs-CZ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528" y="4980994"/>
                <a:ext cx="4248472" cy="973472"/>
              </a:xfrm>
              <a:prstGeom prst="rect">
                <a:avLst/>
              </a:prstGeom>
              <a:blipFill rotWithShape="0">
                <a:blip r:embed="rId6"/>
                <a:stretch>
                  <a:fillRect l="-1148" t="-312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7491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Kva</a:t>
            </a:r>
            <a:r>
              <a:rPr lang="cs-CZ" dirty="0"/>
              <a:t>z</a:t>
            </a:r>
            <a:r>
              <a:rPr lang="en-GB" dirty="0" err="1" smtClean="0"/>
              <a:t>irovnom</a:t>
            </a:r>
            <a:r>
              <a:rPr lang="cs-CZ" dirty="0" err="1" smtClean="0"/>
              <a:t>ěrné</a:t>
            </a:r>
            <a:r>
              <a:rPr lang="cs-CZ" dirty="0" smtClean="0"/>
              <a:t> rozložení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2060849"/>
            <a:ext cx="7632848" cy="1296143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Diskrétní rozložení, pro zobrazení čísla na n bitech</a:t>
            </a:r>
          </a:p>
          <a:p>
            <a:pPr lvl="1"/>
            <a:r>
              <a:rPr lang="cs-CZ" dirty="0" smtClean="0"/>
              <a:t>Pokud je n dostatečně velké, lze ho použít jako aproximaci rovnoměrného rozložení</a:t>
            </a:r>
            <a:br>
              <a:rPr lang="cs-CZ" dirty="0" smtClean="0"/>
            </a:br>
            <a:r>
              <a:rPr lang="cs-CZ" dirty="0" smtClean="0"/>
              <a:t>(a v IT toho moc jiného nezbývá)</a:t>
            </a:r>
          </a:p>
          <a:p>
            <a:pPr lvl="1"/>
            <a:endParaRPr lang="cs-CZ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29.9.2015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Generování (pseudo)náhodných čísel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11</a:t>
            </a:fld>
            <a:endParaRPr lang="cs-CZ"/>
          </a:p>
        </p:txBody>
      </p:sp>
      <p:graphicFrame>
        <p:nvGraphicFramePr>
          <p:cNvPr id="10" name="Graf 9"/>
          <p:cNvGraphicFramePr/>
          <p:nvPr>
            <p:extLst>
              <p:ext uri="{D42A27DB-BD31-4B8C-83A1-F6EECF244321}">
                <p14:modId xmlns:p14="http://schemas.microsoft.com/office/powerpoint/2010/main" val="1849820729"/>
              </p:ext>
            </p:extLst>
          </p:nvPr>
        </p:nvGraphicFramePr>
        <p:xfrm>
          <a:off x="848561" y="3501009"/>
          <a:ext cx="484820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ovéPole 11"/>
              <p:cNvSpPr txBox="1"/>
              <p:nvPr/>
            </p:nvSpPr>
            <p:spPr>
              <a:xfrm>
                <a:off x="5436096" y="3600938"/>
                <a:ext cx="4248472" cy="893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S</a:t>
                </a:r>
                <a:r>
                  <a:rPr lang="cs-CZ" dirty="0" err="1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třední</a:t>
                </a:r>
                <a:r>
                  <a:rPr lang="cs-CZ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hodnota</a:t>
                </a:r>
                <a:r>
                  <a:rPr lang="cs-CZ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endParaRPr lang="cs-CZ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𝑎</m:t>
                          </m:r>
                          <m: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+</m:t>
                          </m:r>
                          <m: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𝑏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s-CZ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3600938"/>
                <a:ext cx="4248472" cy="893450"/>
              </a:xfrm>
              <a:prstGeom prst="rect">
                <a:avLst/>
              </a:prstGeom>
              <a:blipFill rotWithShape="0">
                <a:blip r:embed="rId3"/>
                <a:stretch>
                  <a:fillRect l="-1291" t="-411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ovéPole 12"/>
              <p:cNvSpPr txBox="1"/>
              <p:nvPr/>
            </p:nvSpPr>
            <p:spPr>
              <a:xfrm>
                <a:off x="5436736" y="4522365"/>
                <a:ext cx="4248472" cy="947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Rozptyl</a:t>
                </a:r>
                <a:r>
                  <a:rPr lang="cs-CZ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𝐷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(</m:t>
                              </m:r>
                              <m:r>
                                <a:rPr lang="en-GB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𝑏</m:t>
                              </m:r>
                              <m:r>
                                <a:rPr lang="en-GB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𝑎</m:t>
                              </m:r>
                              <m:r>
                                <a:rPr lang="en-GB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+1)</m:t>
                              </m:r>
                            </m:e>
                            <m:sup>
                              <m:r>
                                <a:rPr lang="en-GB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−1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cs-CZ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736" y="4522365"/>
                <a:ext cx="4248472" cy="947824"/>
              </a:xfrm>
              <a:prstGeom prst="rect">
                <a:avLst/>
              </a:prstGeom>
              <a:blipFill rotWithShape="0">
                <a:blip r:embed="rId4"/>
                <a:stretch>
                  <a:fillRect l="-1291" t="-387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7421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Generátor pseudonáhodného uniformního rozdělení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Generuje celé číslo na zobrazitelném rozsahu (</a:t>
                </a:r>
                <a:r>
                  <a:rPr lang="cs-CZ" i="1" dirty="0" smtClean="0"/>
                  <a:t>n</a:t>
                </a:r>
                <a:r>
                  <a:rPr lang="cs-CZ" dirty="0" smtClean="0"/>
                  <a:t> - 16, 32, 64 bitů)</a:t>
                </a:r>
              </a:p>
              <a:p>
                <a:pPr lvl="1"/>
                <a:r>
                  <a:rPr lang="cs-CZ" dirty="0" smtClean="0"/>
                  <a:t>To lze snadno zobrazit v intervalu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0, 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cs-CZ" dirty="0" smtClean="0"/>
              </a:p>
              <a:p>
                <a:pPr lvl="1"/>
                <a:r>
                  <a:rPr lang="cs-CZ" dirty="0" smtClean="0"/>
                  <a:t>Každou hodnotu by měl generátor dát se stejnou pravděpodobností</a:t>
                </a:r>
              </a:p>
              <a:p>
                <a:pPr lvl="1"/>
                <a:r>
                  <a:rPr lang="cs-CZ" dirty="0" smtClean="0"/>
                  <a:t>Hodnoty velmi podobné uniformnímu rozdělení</a:t>
                </a:r>
                <a:endParaRPr lang="cs-CZ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77" t="-19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29.9.2015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Generování (pseudo)náhodných čísel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3655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Metoda prostředních řádů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Nejstarší známá (</a:t>
            </a:r>
            <a:r>
              <a:rPr lang="cs-CZ" i="1" dirty="0" smtClean="0"/>
              <a:t>John von Neumann</a:t>
            </a:r>
            <a:r>
              <a:rPr lang="cs-CZ" dirty="0" smtClean="0"/>
              <a:t>, 1949?, 1240?)</a:t>
            </a:r>
          </a:p>
          <a:p>
            <a:pPr lvl="1"/>
            <a:r>
              <a:rPr lang="cs-CZ" dirty="0" smtClean="0"/>
              <a:t>Sloužila urychlení výpočtu proti čtení náhodných čísel z děrných štítků</a:t>
            </a:r>
          </a:p>
          <a:p>
            <a:pPr lvl="1"/>
            <a:r>
              <a:rPr lang="cs-CZ" dirty="0" smtClean="0"/>
              <a:t>Těžké vybrat počáteční hodnotu která zajistí dlouhou periodu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Zástupný symbol pro obsah 7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2881576637"/>
                  </p:ext>
                </p:extLst>
              </p:nvPr>
            </p:nvGraphicFramePr>
            <p:xfrm>
              <a:off x="4648200" y="2133600"/>
              <a:ext cx="3811588" cy="399256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8" name="Zástupný symbol pro obsah 7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2881576637"/>
                  </p:ext>
                </p:extLst>
              </p:nvPr>
            </p:nvGraphicFramePr>
            <p:xfrm>
              <a:off x="4648200" y="2133600"/>
              <a:ext cx="3811588" cy="399256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29.9.2015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Generování (pseudo)náhodných čísel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354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Metoda prostředních řádů - příklad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2"/>
          </p:nvPr>
        </p:nvSpPr>
        <p:spPr>
          <a:xfrm>
            <a:off x="4648200" y="2132857"/>
            <a:ext cx="3812232" cy="648072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Pro jednoduchost v desítkové soustavě: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29.9.2015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Generování (pseudo)náhodných čísel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14</a:t>
            </a:fld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Zástupný symbol pro obsah 7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1332043251"/>
                  </p:ext>
                </p:extLst>
              </p:nvPr>
            </p:nvGraphicFramePr>
            <p:xfrm>
              <a:off x="827088" y="2133600"/>
              <a:ext cx="3668712" cy="399256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11" name="Zástupný symbol pro obsah 7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1332043251"/>
                  </p:ext>
                </p:extLst>
              </p:nvPr>
            </p:nvGraphicFramePr>
            <p:xfrm>
              <a:off x="827088" y="2133600"/>
              <a:ext cx="3668712" cy="399256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Zástupný symbol pro obsah 9"/>
              <p:cNvSpPr txBox="1">
                <a:spLocks/>
              </p:cNvSpPr>
              <p:nvPr/>
            </p:nvSpPr>
            <p:spPr>
              <a:xfrm>
                <a:off x="4638999" y="2810393"/>
                <a:ext cx="3812232" cy="32829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=7182 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𝑠𝑒𝑒𝑑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=51</m:t>
                      </m:r>
                      <m:bar>
                        <m:bar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5811</m:t>
                          </m:r>
                        </m:e>
                      </m:ba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24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=5811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=0.5811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=33</m:t>
                      </m:r>
                      <m:bar>
                        <m:bar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7677</m:t>
                          </m:r>
                        </m:e>
                      </m:ba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21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=7767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=0.7667</m:t>
                      </m:r>
                    </m:oMath>
                  </m:oMathPara>
                </a14:m>
                <a:endParaRPr lang="en-GB" b="0" dirty="0" smtClean="0"/>
              </a:p>
            </p:txBody>
          </p:sp>
        </mc:Choice>
        <mc:Fallback>
          <p:sp>
            <p:nvSpPr>
              <p:cNvPr id="12" name="Zástupný symbol pro obsah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999" y="2810393"/>
                <a:ext cx="3812232" cy="328290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67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Metoda</a:t>
            </a:r>
            <a:r>
              <a:rPr lang="en-GB" dirty="0" smtClean="0"/>
              <a:t> </a:t>
            </a:r>
            <a:r>
              <a:rPr lang="en-GB" dirty="0" err="1" smtClean="0"/>
              <a:t>prost</a:t>
            </a:r>
            <a:r>
              <a:rPr lang="cs-CZ" dirty="0" err="1" smtClean="0"/>
              <a:t>ředních</a:t>
            </a:r>
            <a:r>
              <a:rPr lang="cs-CZ" dirty="0" smtClean="0"/>
              <a:t> řádů - problém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827584" y="2060849"/>
            <a:ext cx="7632848" cy="648071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Nevhodný </a:t>
            </a:r>
            <a:r>
              <a:rPr lang="cs-CZ" i="1" dirty="0" err="1" smtClean="0"/>
              <a:t>seed</a:t>
            </a:r>
            <a:r>
              <a:rPr lang="cs-CZ" dirty="0" smtClean="0"/>
              <a:t> vede ke krátké periodě</a:t>
            </a:r>
          </a:p>
          <a:p>
            <a:r>
              <a:rPr lang="cs-CZ" dirty="0" smtClean="0"/>
              <a:t>Nuly mají sklon se hromadit a degenerovat posloupnost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29.9.2015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Generování (pseudo)náhodných čísel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15</a:t>
            </a:fld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Zástupný symbol pro obsah 9"/>
              <p:cNvSpPr txBox="1">
                <a:spLocks/>
              </p:cNvSpPr>
              <p:nvPr/>
            </p:nvSpPr>
            <p:spPr>
              <a:xfrm>
                <a:off x="792263" y="2780929"/>
                <a:ext cx="3812232" cy="32829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6500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𝑠𝑒𝑒𝑑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42</m:t>
                      </m:r>
                      <m:bar>
                        <m:bar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2500</m:t>
                          </m:r>
                        </m:e>
                      </m:ba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00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2500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2500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06</m:t>
                      </m:r>
                      <m:bar>
                        <m:bar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2500</m:t>
                          </m:r>
                        </m:e>
                      </m:ba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00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2500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2500</m:t>
                      </m:r>
                    </m:oMath>
                  </m:oMathPara>
                </a14:m>
                <a:endParaRPr lang="en-GB" b="0" dirty="0" smtClean="0"/>
              </a:p>
            </p:txBody>
          </p:sp>
        </mc:Choice>
        <mc:Fallback>
          <p:sp>
            <p:nvSpPr>
              <p:cNvPr id="12" name="Zástupný symbol pro obsah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263" y="2780929"/>
                <a:ext cx="3812232" cy="328290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Zástupný symbol pro obsah 9"/>
              <p:cNvSpPr txBox="1">
                <a:spLocks/>
              </p:cNvSpPr>
              <p:nvPr/>
            </p:nvSpPr>
            <p:spPr>
              <a:xfrm>
                <a:off x="4705223" y="2780928"/>
                <a:ext cx="3812232" cy="32829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5197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𝑠𝑒𝑒𝑑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27</m:t>
                      </m:r>
                      <m:bar>
                        <m:bar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0088</m:t>
                          </m:r>
                        </m:e>
                      </m:ba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09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0088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00</m:t>
                      </m:r>
                      <m:bar>
                        <m:bar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0077</m:t>
                          </m:r>
                        </m:e>
                      </m:ba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44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0077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00</m:t>
                      </m:r>
                      <m:bar>
                        <m:bar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00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59</m:t>
                          </m:r>
                        </m:e>
                      </m:ba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29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59</m:t>
                      </m:r>
                    </m:oMath>
                  </m:oMathPara>
                </a14:m>
                <a:r>
                  <a:rPr lang="en-GB" b="0" dirty="0" smtClean="0"/>
                  <a:t/>
                </a:r>
                <a:br>
                  <a:rPr lang="en-GB" b="0" dirty="0" smtClean="0"/>
                </a:br>
                <a:endParaRPr lang="en-GB" b="0" dirty="0" smtClean="0"/>
              </a:p>
            </p:txBody>
          </p:sp>
        </mc:Choice>
        <mc:Fallback>
          <p:sp>
            <p:nvSpPr>
              <p:cNvPr id="14" name="Zástupný symbol pro obsah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223" y="2780928"/>
                <a:ext cx="3812232" cy="328290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2781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Kongruentní </a:t>
            </a:r>
            <a:r>
              <a:rPr lang="cs-CZ" dirty="0" smtClean="0"/>
              <a:t>metody </a:t>
            </a:r>
            <a:br>
              <a:rPr lang="cs-CZ" dirty="0" smtClean="0"/>
            </a:br>
            <a:r>
              <a:rPr lang="cs-CZ" sz="3200" dirty="0" smtClean="0"/>
              <a:t>(LCG – lineární </a:t>
            </a:r>
            <a:r>
              <a:rPr lang="cs-CZ" sz="3200" dirty="0" err="1" smtClean="0"/>
              <a:t>kongruetní</a:t>
            </a:r>
            <a:r>
              <a:rPr lang="cs-CZ" sz="3200" dirty="0" smtClean="0"/>
              <a:t> generátor)</a:t>
            </a:r>
            <a:endParaRPr lang="cs-CZ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cs-CZ" dirty="0" smtClean="0"/>
                  <a:t>Lineární rovnice a modulo aritmetika </a:t>
                </a:r>
                <a:r>
                  <a:rPr lang="cs-CZ" dirty="0" smtClean="0">
                    <a:sym typeface="Wingdings" panose="05000000000000000000" pitchFamily="2" charset="2"/>
                  </a:rPr>
                  <a:t> ideální pro počítače</a:t>
                </a:r>
                <a:r>
                  <a:rPr lang="cs-CZ" dirty="0">
                    <a:sym typeface="Wingdings" panose="05000000000000000000" pitchFamily="2" charset="2"/>
                  </a:rPr>
                  <a:t> </a:t>
                </a:r>
              </a:p>
              <a:p>
                <a:r>
                  <a:rPr lang="cs-CZ" dirty="0" smtClean="0">
                    <a:sym typeface="Wingdings" panose="05000000000000000000" pitchFamily="2" charset="2"/>
                  </a:rPr>
                  <a:t>Obecný tvar:</a:t>
                </a:r>
                <a:br>
                  <a:rPr lang="cs-CZ" dirty="0" smtClean="0">
                    <a:sym typeface="Wingdings" panose="05000000000000000000" pitchFamily="2" charset="2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𝑖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𝑚𝑜𝑑</m:t>
                    </m:r>
                    <m:r>
                      <a:rPr lang="en-GB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</m:t>
                    </m:r>
                  </m:oMath>
                </a14:m>
                <a:endParaRPr lang="en-GB" dirty="0" smtClean="0"/>
              </a:p>
              <a:p>
                <a:pPr lvl="1"/>
                <a:r>
                  <a:rPr lang="en-GB" dirty="0" err="1" smtClean="0"/>
                  <a:t>Varianty</a:t>
                </a:r>
                <a:r>
                  <a:rPr lang="en-GB" dirty="0" smtClean="0"/>
                  <a:t> </a:t>
                </a:r>
                <a:endParaRPr lang="cs-CZ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 smtClean="0"/>
                  <a:t> – </a:t>
                </a:r>
                <a:r>
                  <a:rPr lang="en-GB" dirty="0" err="1" smtClean="0"/>
                  <a:t>multiplikativn</a:t>
                </a:r>
                <a:r>
                  <a:rPr lang="cs-CZ" dirty="0" smtClean="0"/>
                  <a:t>í (</a:t>
                </a:r>
                <a:r>
                  <a:rPr lang="cs-CZ" dirty="0" err="1" smtClean="0"/>
                  <a:t>Lehmerův</a:t>
                </a:r>
                <a:r>
                  <a:rPr lang="cs-CZ" dirty="0" smtClean="0"/>
                  <a:t> generátor)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</a:t>
                </a:r>
                <a:r>
                  <a:rPr lang="cs-CZ" dirty="0" smtClean="0"/>
                  <a:t>– aditivní</a:t>
                </a:r>
              </a:p>
              <a:p>
                <a:r>
                  <a:rPr lang="cs-CZ" dirty="0" smtClean="0"/>
                  <a:t>Generuje celá čísla v rozsahu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0, 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cs-CZ" dirty="0" smtClean="0"/>
              </a:p>
              <a:p>
                <a:pPr lvl="1"/>
                <a:r>
                  <a:rPr lang="cs-CZ" dirty="0" smtClean="0"/>
                  <a:t>Zobrazit do prostoru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  <m:r>
                      <a:rPr lang="en-GB" b="0" i="0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GB" dirty="0" smtClean="0"/>
                  <a:t>, </a:t>
                </a:r>
              </a:p>
              <a:p>
                <a:pPr lvl="1"/>
                <a:r>
                  <a:rPr lang="cs-CZ" dirty="0" smtClean="0"/>
                  <a:t>Přirozená volba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𝑏𝑖𝑡𝑟𝑎𝑡𝑒</m:t>
                        </m:r>
                      </m:sup>
                    </m:sSup>
                  </m:oMath>
                </a14:m>
                <a:r>
                  <a:rPr lang="cs-CZ" dirty="0" smtClean="0"/>
                  <a:t> - využít celý rozsah zobrazení čísel</a:t>
                </a:r>
              </a:p>
              <a:p>
                <a:r>
                  <a:rPr lang="cs-CZ" dirty="0" smtClean="0"/>
                  <a:t>Volba koeficientů </a:t>
                </a:r>
                <a:r>
                  <a:rPr lang="cs-CZ" i="1" dirty="0" smtClean="0"/>
                  <a:t>a</a:t>
                </a:r>
                <a:r>
                  <a:rPr lang="cs-CZ" dirty="0" smtClean="0"/>
                  <a:t>, </a:t>
                </a:r>
                <a:r>
                  <a:rPr lang="cs-CZ" i="1" dirty="0" smtClean="0"/>
                  <a:t>c</a:t>
                </a:r>
                <a:r>
                  <a:rPr lang="cs-CZ" dirty="0" smtClean="0"/>
                  <a:t> a </a:t>
                </a:r>
                <a:r>
                  <a:rPr lang="cs-CZ" i="1" dirty="0" smtClean="0"/>
                  <a:t>m</a:t>
                </a:r>
                <a:r>
                  <a:rPr lang="cs-CZ" dirty="0" smtClean="0"/>
                  <a:t> nemůže být náhodná – chceme co nejdelší periodu</a:t>
                </a:r>
                <a:endParaRPr lang="cs-CZ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99" t="-2595" r="-5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29.9.2015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Generování (pseudo)náhodných čísel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3205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Volba koeficientů – obecný LCG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+1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𝑐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𝑚𝑜𝑑</m:t>
                      </m:r>
                      <m:r>
                        <a:rPr lang="en-GB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  <a:p>
                <a:r>
                  <a:rPr lang="cs-CZ" dirty="0" smtClean="0"/>
                  <a:t>Pro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cs-CZ" dirty="0" smtClean="0"/>
                  <a:t> 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cs-CZ" dirty="0" smtClean="0"/>
                  <a:t> (b – velikost čísla v bitech)	</a:t>
                </a:r>
              </a:p>
              <a:p>
                <a:pPr lvl="1"/>
                <a:r>
                  <a:rPr lang="cs-CZ" dirty="0" smtClean="0"/>
                  <a:t>Max. perioda: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cs-CZ" dirty="0" smtClean="0"/>
                  <a:t> pokud platí že:</a:t>
                </a:r>
              </a:p>
              <a:p>
                <a:pPr lvl="2"/>
                <a:r>
                  <a:rPr lang="cs-CZ" i="1" dirty="0" smtClean="0"/>
                  <a:t>c</a:t>
                </a:r>
                <a:r>
                  <a:rPr lang="cs-CZ" dirty="0" smtClean="0"/>
                  <a:t> a </a:t>
                </a:r>
                <a:r>
                  <a:rPr lang="cs-CZ" i="1" dirty="0" smtClean="0"/>
                  <a:t>m</a:t>
                </a:r>
                <a:r>
                  <a:rPr lang="cs-CZ" dirty="0" smtClean="0"/>
                  <a:t> jsou nesoudělná čísla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=1+4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dirty="0" smtClean="0"/>
                  <a:t>, kde </a:t>
                </a:r>
                <a:r>
                  <a:rPr lang="cs-CZ" i="1" dirty="0" smtClean="0"/>
                  <a:t>k</a:t>
                </a:r>
                <a:r>
                  <a:rPr lang="cs-CZ" dirty="0" smtClean="0"/>
                  <a:t> je kladné celé číslo</a:t>
                </a:r>
              </a:p>
              <a:p>
                <a:endParaRPr lang="cs-CZ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7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29.9.2015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Generování (pseudo)náhodných čísel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6615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Volba koeficientů – multiplikativní generátor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+1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𝑖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𝑚𝑜𝑑</m:t>
                      </m:r>
                      <m:r>
                        <a:rPr lang="en-GB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  <a:p>
                <a:r>
                  <a:rPr lang="cs-CZ" dirty="0" smtClean="0"/>
                  <a:t>Pro (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dirty="0"/>
                  <a:t> </a:t>
                </a:r>
                <a:r>
                  <a:rPr lang="cs-CZ" dirty="0" smtClean="0"/>
                  <a:t>) a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cs-CZ" dirty="0"/>
                  <a:t> (b – velikost čísla v bitech)	</a:t>
                </a:r>
              </a:p>
              <a:p>
                <a:pPr lvl="1"/>
                <a:r>
                  <a:rPr lang="cs-CZ" dirty="0"/>
                  <a:t>Max. perioda: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cs-CZ" dirty="0"/>
                  <a:t> pokud platí že:</a:t>
                </a:r>
              </a:p>
              <a:p>
                <a:pPr lvl="2"/>
                <a:r>
                  <a:rPr lang="cs-CZ" i="1" dirty="0" err="1" smtClean="0"/>
                  <a:t>Seed</a:t>
                </a:r>
                <a:r>
                  <a:rPr lang="cs-CZ" i="1" dirty="0" smtClean="0"/>
                  <a:t> </a:t>
                </a:r>
                <a:r>
                  <a:rPr lang="cs-CZ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cs-CZ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dirty="0" smtClean="0"/>
                  <a:t>) je liché číslo</a:t>
                </a:r>
                <a:endParaRPr lang="cs-CZ" dirty="0"/>
              </a:p>
              <a:p>
                <a:pPr lvl="2"/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=3+8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dirty="0" smtClean="0"/>
                  <a:t> nebo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=5+8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dirty="0" smtClean="0"/>
                  <a:t>, </a:t>
                </a:r>
                <a:r>
                  <a:rPr lang="cs-CZ" dirty="0"/>
                  <a:t>kde </a:t>
                </a:r>
                <a:r>
                  <a:rPr lang="cs-CZ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cs-CZ" dirty="0"/>
                  <a:t> je kladné celé </a:t>
                </a:r>
                <a:r>
                  <a:rPr lang="cs-CZ" dirty="0" smtClean="0"/>
                  <a:t>číslo</a:t>
                </a:r>
              </a:p>
              <a:p>
                <a:r>
                  <a:rPr lang="cs-CZ" dirty="0" smtClean="0"/>
                  <a:t>Pro prvočíselné </a:t>
                </a:r>
                <a:r>
                  <a:rPr lang="cs-CZ" i="1" dirty="0" smtClean="0"/>
                  <a:t>m </a:t>
                </a:r>
                <a:r>
                  <a:rPr lang="cs-CZ" dirty="0" smtClean="0"/>
                  <a:t> (hodí se když neznám velikost čísla – vyšší jazyky)</a:t>
                </a:r>
              </a:p>
              <a:p>
                <a:pPr lvl="1"/>
                <a:r>
                  <a:rPr lang="cs-CZ" dirty="0"/>
                  <a:t>Max. perioda: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cs-CZ" dirty="0"/>
                  <a:t> pokud platí že:</a:t>
                </a:r>
              </a:p>
              <a:p>
                <a:pPr lvl="2"/>
                <a:r>
                  <a:rPr lang="cs-CZ" dirty="0" smtClean="0"/>
                  <a:t>Nejmenší celočíselné </a:t>
                </a:r>
                <a:r>
                  <a:rPr lang="cs-CZ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cs-CZ" dirty="0" smtClean="0"/>
                  <a:t> takové, že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cs-CZ" dirty="0" smtClean="0"/>
                  <a:t> je dělitelné </a:t>
                </a:r>
                <a:r>
                  <a:rPr lang="cs-CZ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cs-CZ" dirty="0" smtClean="0"/>
                  <a:t> musí být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cs-CZ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78" b="-152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29.9.2015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Generování (pseudo)náhodných čísel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4729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Volba koeficientů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Nevolte vlastní koeficienty pokud opravdu dobře nevíte co děláte</a:t>
            </a:r>
          </a:p>
          <a:p>
            <a:pPr lvl="1"/>
            <a:r>
              <a:rPr lang="cs-CZ" dirty="0" smtClean="0"/>
              <a:t>Existují používané a dobře vyzkoušené hodnoty</a:t>
            </a:r>
          </a:p>
          <a:p>
            <a:r>
              <a:rPr lang="cs-CZ" dirty="0" smtClean="0"/>
              <a:t>Pro šifrování vždy sáhněte po existujících bezpečných generátorech (v dokumentací obvykle označeno jestli jsou nebo nejsou vhodné pro kryptografii)</a:t>
            </a:r>
          </a:p>
          <a:p>
            <a:pPr lvl="1"/>
            <a:r>
              <a:rPr lang="cs-CZ" dirty="0" smtClean="0"/>
              <a:t>V Javě rychlý LCG generátor (</a:t>
            </a:r>
            <a:r>
              <a:rPr lang="cs-CZ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java.util.Random</a:t>
            </a:r>
            <a:r>
              <a:rPr lang="cs-CZ" dirty="0" smtClean="0"/>
              <a:t>) i pomalejší ale bezpečný kryptografický generátor (</a:t>
            </a:r>
            <a:r>
              <a:rPr lang="cs-CZ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java.security.SecureRandom</a:t>
            </a:r>
            <a:r>
              <a:rPr lang="cs-CZ" dirty="0" smtClean="0"/>
              <a:t>) využívající skutečnou náhodu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29.9.2015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Generování (pseudo)náhodných čísel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457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Využitelnost náhody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Kryptografie </a:t>
            </a:r>
          </a:p>
          <a:p>
            <a:pPr lvl="1"/>
            <a:r>
              <a:rPr lang="cs-CZ" dirty="0" smtClean="0"/>
              <a:t>Tvorba dostatečně velkých náhodných </a:t>
            </a:r>
            <a:r>
              <a:rPr lang="cs-CZ" dirty="0" smtClean="0"/>
              <a:t>klíčů v SSL</a:t>
            </a:r>
            <a:endParaRPr lang="cs-CZ" dirty="0" smtClean="0"/>
          </a:p>
          <a:p>
            <a:r>
              <a:rPr lang="cs-CZ" dirty="0" smtClean="0"/>
              <a:t>Testování</a:t>
            </a:r>
          </a:p>
          <a:p>
            <a:pPr lvl="1"/>
            <a:r>
              <a:rPr lang="cs-CZ" dirty="0" smtClean="0"/>
              <a:t>Generování testovacích dat</a:t>
            </a:r>
          </a:p>
          <a:p>
            <a:pPr lvl="1"/>
            <a:r>
              <a:rPr lang="cs-CZ" dirty="0" smtClean="0"/>
              <a:t>Simulace chování uživatelů</a:t>
            </a:r>
          </a:p>
          <a:p>
            <a:r>
              <a:rPr lang="cs-CZ" dirty="0" smtClean="0"/>
              <a:t>Hry</a:t>
            </a:r>
          </a:p>
          <a:p>
            <a:pPr lvl="1"/>
            <a:r>
              <a:rPr lang="cs-CZ" dirty="0" smtClean="0"/>
              <a:t>Hazardní hry</a:t>
            </a:r>
          </a:p>
          <a:p>
            <a:pPr lvl="1"/>
            <a:r>
              <a:rPr lang="cs-CZ" dirty="0" smtClean="0"/>
              <a:t>Varianty v chování počítačového protivníka</a:t>
            </a:r>
          </a:p>
          <a:p>
            <a:r>
              <a:rPr lang="cs-CZ" dirty="0" smtClean="0"/>
              <a:t>Matematické modelování a simulace</a:t>
            </a:r>
          </a:p>
          <a:p>
            <a:pPr lvl="1"/>
            <a:r>
              <a:rPr lang="cs-CZ" dirty="0" smtClean="0"/>
              <a:t>Metoda Monte Carlo </a:t>
            </a:r>
          </a:p>
          <a:p>
            <a:r>
              <a:rPr lang="cs-CZ" dirty="0" smtClean="0"/>
              <a:t>Randomizace vzorků</a:t>
            </a:r>
          </a:p>
          <a:p>
            <a:r>
              <a:rPr lang="cs-CZ" dirty="0" smtClean="0"/>
              <a:t>Rozhodování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29.9.2015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Generování (pseudo)náhodných čísel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809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koeficientů pro LCG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Zástupný symbol pro obsah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272089092"/>
                  </p:ext>
                </p:extLst>
              </p:nvPr>
            </p:nvGraphicFramePr>
            <p:xfrm>
              <a:off x="827088" y="2060575"/>
              <a:ext cx="7632700" cy="2865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76760"/>
                    <a:gridCol w="720080"/>
                    <a:gridCol w="2448272"/>
                    <a:gridCol w="1152128"/>
                    <a:gridCol w="93546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Zdroj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i="1" dirty="0" smtClean="0"/>
                            <a:t>m</a:t>
                          </a:r>
                          <a:endParaRPr lang="cs-CZ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i="1" dirty="0" smtClean="0"/>
                            <a:t>a</a:t>
                          </a:r>
                          <a:endParaRPr lang="cs-CZ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i="1" dirty="0" smtClean="0"/>
                            <a:t>c</a:t>
                          </a:r>
                          <a:endParaRPr lang="cs-CZ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Použité</a:t>
                          </a:r>
                          <a:r>
                            <a:rPr lang="cs-CZ" baseline="0" dirty="0" smtClean="0"/>
                            <a:t> bity</a:t>
                          </a:r>
                          <a:endParaRPr lang="cs-CZ" i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GCC </a:t>
                          </a:r>
                          <a:r>
                            <a:rPr lang="cs-CZ" dirty="0" err="1" smtClean="0"/>
                            <a:t>glibc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cs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1103515245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12345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30..0</a:t>
                          </a:r>
                          <a:endParaRPr lang="cs-CZ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ISO/IEC 9899 (C 2011)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cs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1103515245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12345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30..16</a:t>
                          </a:r>
                          <a:endParaRPr lang="cs-CZ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 err="1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java.util.Random</a:t>
                          </a:r>
                          <a:endParaRPr lang="cs-CZ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cs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48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25214903917 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11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47...16</a:t>
                          </a:r>
                          <a:endParaRPr lang="cs-CZ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Apple </a:t>
                          </a:r>
                          <a:r>
                            <a:rPr lang="cs-CZ" dirty="0" err="1" smtClean="0"/>
                            <a:t>CarbonLib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cs-CZ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sup>
                              </m:sSup>
                            </m:oMath>
                          </a14:m>
                          <a:r>
                            <a:rPr lang="cs-CZ" dirty="0" smtClean="0"/>
                            <a:t>-1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16807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C </a:t>
                          </a:r>
                          <a:r>
                            <a:rPr lang="cs-CZ" dirty="0" err="1" smtClean="0"/>
                            <a:t>Newlib</a:t>
                          </a:r>
                          <a:r>
                            <a:rPr lang="cs-CZ" dirty="0" smtClean="0"/>
                            <a:t>, MUSL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cs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64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6364136223846793005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63...32</a:t>
                          </a:r>
                          <a:endParaRPr lang="cs-CZ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 err="1" smtClean="0"/>
                            <a:t>Visual</a:t>
                          </a:r>
                          <a:r>
                            <a:rPr lang="cs-CZ" dirty="0" smtClean="0"/>
                            <a:t> Basic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cs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1140671485 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12820163 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" name="Zástupný symbol pro obsah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272089092"/>
                  </p:ext>
                </p:extLst>
              </p:nvPr>
            </p:nvGraphicFramePr>
            <p:xfrm>
              <a:off x="827088" y="2060575"/>
              <a:ext cx="7632700" cy="2865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76760"/>
                    <a:gridCol w="720080"/>
                    <a:gridCol w="2448272"/>
                    <a:gridCol w="1152128"/>
                    <a:gridCol w="935460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Zdroj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i="1" dirty="0" smtClean="0"/>
                            <a:t>m</a:t>
                          </a:r>
                          <a:endParaRPr lang="cs-CZ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i="1" dirty="0" smtClean="0"/>
                            <a:t>a</a:t>
                          </a:r>
                          <a:endParaRPr lang="cs-CZ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i="1" dirty="0" smtClean="0"/>
                            <a:t>c</a:t>
                          </a:r>
                          <a:endParaRPr lang="cs-CZ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Použité</a:t>
                          </a:r>
                          <a:r>
                            <a:rPr lang="cs-CZ" baseline="0" dirty="0" smtClean="0"/>
                            <a:t> bity</a:t>
                          </a:r>
                          <a:endParaRPr lang="cs-CZ" i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GCC </a:t>
                          </a:r>
                          <a:r>
                            <a:rPr lang="cs-CZ" dirty="0" err="1" smtClean="0"/>
                            <a:t>glibc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31356" t="-180328" r="-634746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1103515245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12345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30..0</a:t>
                          </a:r>
                          <a:endParaRPr lang="cs-CZ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ISO/IEC 9899 (C 2011)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31356" t="-280328" r="-634746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1103515245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12345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30..16</a:t>
                          </a:r>
                          <a:endParaRPr lang="cs-CZ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 err="1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java.util.Random</a:t>
                          </a:r>
                          <a:endParaRPr lang="cs-CZ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31356" t="-380328" r="-634746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25214903917 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11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47...16</a:t>
                          </a:r>
                          <a:endParaRPr lang="cs-CZ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Apple </a:t>
                          </a:r>
                          <a:r>
                            <a:rPr lang="cs-CZ" dirty="0" err="1" smtClean="0"/>
                            <a:t>CarbonLib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31356" t="-480328" r="-634746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16807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C </a:t>
                          </a:r>
                          <a:r>
                            <a:rPr lang="cs-CZ" dirty="0" err="1" smtClean="0"/>
                            <a:t>Newlib</a:t>
                          </a:r>
                          <a:r>
                            <a:rPr lang="cs-CZ" dirty="0" smtClean="0"/>
                            <a:t>, MUSL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31356" t="-580328" r="-634746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6364136223846793005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63...32</a:t>
                          </a:r>
                          <a:endParaRPr lang="cs-CZ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 err="1" smtClean="0"/>
                            <a:t>Visual</a:t>
                          </a:r>
                          <a:r>
                            <a:rPr lang="cs-CZ" dirty="0" smtClean="0"/>
                            <a:t> Basic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31356" t="-680328" r="-634746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1140671485 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12820163 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29.9.2015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Generování (pseudo)náhodných čísel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757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Kombinované generátory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Využívá několik pseudonáhodných posloupností</a:t>
            </a:r>
          </a:p>
          <a:p>
            <a:pPr lvl="1"/>
            <a:r>
              <a:rPr lang="cs-CZ" dirty="0" smtClean="0"/>
              <a:t>Čím víc generátorů, tím náročnější je generování na výpočetní zdroje!</a:t>
            </a:r>
          </a:p>
          <a:p>
            <a:pPr lvl="1"/>
            <a:r>
              <a:rPr lang="cs-CZ" dirty="0" smtClean="0"/>
              <a:t>Uniformní rozložení je základ pro další generátory (které mohou potřebovat několik uniformních hodnot pro svůj výsledek)</a:t>
            </a:r>
          </a:p>
          <a:p>
            <a:r>
              <a:rPr lang="cs-CZ" dirty="0" smtClean="0"/>
              <a:t>Cílem je zlepšení statistické nezávislosti členů generované posloupnosti</a:t>
            </a:r>
          </a:p>
          <a:p>
            <a:r>
              <a:rPr lang="cs-CZ" dirty="0" smtClean="0"/>
              <a:t>Nejčastěji metoda smíšených generátorů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i="1" dirty="0" err="1" smtClean="0"/>
              <a:t>shuffling</a:t>
            </a:r>
            <a:r>
              <a:rPr lang="cs-CZ" i="1" dirty="0" smtClean="0"/>
              <a:t> </a:t>
            </a:r>
            <a:r>
              <a:rPr lang="cs-CZ" i="1" dirty="0" err="1" smtClean="0"/>
              <a:t>method</a:t>
            </a:r>
            <a:r>
              <a:rPr lang="cs-CZ" dirty="0" smtClean="0"/>
              <a:t>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29.9.2015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Generování (pseudo)náhodných čísel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415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Metoda smíšených generátorů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cs-CZ" dirty="0" smtClean="0"/>
                  <a:t>2 pseudonáhodné generátory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 smtClean="0"/>
                  <a:t> - rovnoměrné rozložení pro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endParaRPr lang="cs-CZ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 </a:t>
                </a:r>
                <a:r>
                  <a:rPr lang="cs-CZ" dirty="0" smtClean="0"/>
                  <a:t>- diskrétní rovnoměrné rozložení 1..64 </a:t>
                </a:r>
                <a:endParaRPr lang="en-GB" dirty="0" smtClean="0"/>
              </a:p>
              <a:p>
                <a:pPr lvl="1"/>
                <a:r>
                  <a:rPr lang="en-GB" dirty="0" smtClean="0"/>
                  <a:t>N</a:t>
                </a:r>
                <a:r>
                  <a:rPr lang="cs-CZ" dirty="0" err="1" smtClean="0"/>
                  <a:t>ezávislé</a:t>
                </a:r>
                <a:r>
                  <a:rPr lang="cs-CZ" dirty="0" smtClean="0"/>
                  <a:t> (každý založen na své posloupnosti), s nesoudělnou periodou</a:t>
                </a:r>
              </a:p>
              <a:p>
                <a:r>
                  <a:rPr lang="cs-CZ" dirty="0" smtClean="0"/>
                  <a:t>V generátoru pole </a:t>
                </a:r>
                <a:r>
                  <a:rPr lang="cs-CZ" b="1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ypam</a:t>
                </a:r>
                <a:r>
                  <a:rPr lang="en-GB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[1..64]</a:t>
                </a:r>
                <a:r>
                  <a:rPr lang="en-GB" dirty="0" smtClean="0"/>
                  <a:t> –</a:t>
                </a:r>
                <a:r>
                  <a:rPr lang="cs-CZ" dirty="0" smtClean="0"/>
                  <a:t> z něj náhodně vybírám a doplňuji</a:t>
                </a:r>
                <a:endParaRPr lang="cs-CZ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993" t="-2595" r="-29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Zástupný symbol pro obsah 7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2956451563"/>
                  </p:ext>
                </p:extLst>
              </p:nvPr>
            </p:nvGraphicFramePr>
            <p:xfrm>
              <a:off x="4648200" y="2133600"/>
              <a:ext cx="3811588" cy="399256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>
          <p:graphicFrame>
            <p:nvGraphicFramePr>
              <p:cNvPr id="8" name="Zástupný symbol pro obsah 7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2956451563"/>
                  </p:ext>
                </p:extLst>
              </p:nvPr>
            </p:nvGraphicFramePr>
            <p:xfrm>
              <a:off x="4648200" y="2133600"/>
              <a:ext cx="3811588" cy="399256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4" r:qs="rId5" r:cs="rId6"/>
              </a:graphicData>
            </a:graphic>
          </p:graphicFrame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29.9.2015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Generování (pseudo)náhodných čísel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154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předpisy generátorů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cs-CZ" dirty="0" smtClean="0"/>
                  <a:t>Kvadratický kongruentní generátor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cs-CZ" dirty="0" smtClean="0"/>
              </a:p>
              <a:p>
                <a:r>
                  <a:rPr lang="cs-CZ" dirty="0" smtClean="0"/>
                  <a:t>Feedback shift </a:t>
                </a:r>
                <a:r>
                  <a:rPr lang="cs-CZ" dirty="0" err="1" smtClean="0"/>
                  <a:t>generator</a:t>
                </a:r>
                <a:endParaRPr lang="en-GB" dirty="0" smtClean="0"/>
              </a:p>
              <a:p>
                <a:pPr lvl="1"/>
                <a:r>
                  <a:rPr lang="cs-CZ" dirty="0" smtClean="0"/>
                  <a:t>Založen na posuvném registru, snadná HW konstrukce</a:t>
                </a:r>
              </a:p>
              <a:p>
                <a:pPr lvl="1"/>
                <a:r>
                  <a:rPr lang="cs-CZ" dirty="0" smtClean="0"/>
                  <a:t>Pro tvorbu náhodných bitů</a:t>
                </a:r>
                <a:br>
                  <a:rPr lang="cs-CZ" dirty="0" smtClean="0"/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sub>
                            </m:s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+ …</m:t>
                            </m:r>
                          </m:e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 2</m:t>
                    </m:r>
                  </m:oMath>
                </a14:m>
                <a:endParaRPr lang="cs-CZ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cs-CZ" dirty="0" smtClean="0"/>
                  <a:t> nesoudělná čísla </a:t>
                </a:r>
                <a:r>
                  <a:rPr lang="cs-CZ" dirty="0" smtClean="0">
                    <a:sym typeface="Wingdings" panose="05000000000000000000" pitchFamily="2" charset="2"/>
                  </a:rPr>
                  <a:t> perioda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−1</m:t>
                    </m:r>
                  </m:oMath>
                </a14:m>
                <a:endParaRPr lang="cs-CZ" dirty="0" smtClean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38" t="-25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29.9.2015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Generování (pseudo)náhodných čísel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9540552" y="1412776"/>
            <a:ext cx="3599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cs-CZ" dirty="0" err="1"/>
              <a:t>a</a:t>
            </a:r>
            <a:r>
              <a:rPr lang="en-US" altLang="cs-CZ" baseline="-25000" dirty="0" err="1"/>
              <a:t>k</a:t>
            </a:r>
            <a:r>
              <a:rPr lang="en-US" altLang="cs-CZ" dirty="0"/>
              <a:t> = (c</a:t>
            </a:r>
            <a:r>
              <a:rPr lang="en-US" altLang="cs-CZ" baseline="-25000" dirty="0"/>
              <a:t>1</a:t>
            </a:r>
            <a:r>
              <a:rPr lang="en-US" altLang="cs-CZ" dirty="0"/>
              <a:t>a</a:t>
            </a:r>
            <a:r>
              <a:rPr lang="en-US" altLang="cs-CZ" baseline="-25000" dirty="0"/>
              <a:t>k-1</a:t>
            </a:r>
            <a:r>
              <a:rPr lang="en-US" altLang="cs-CZ" dirty="0"/>
              <a:t> + c</a:t>
            </a:r>
            <a:r>
              <a:rPr lang="en-US" altLang="cs-CZ" baseline="-25000" dirty="0"/>
              <a:t>2</a:t>
            </a:r>
            <a:r>
              <a:rPr lang="en-US" altLang="cs-CZ" dirty="0"/>
              <a:t>a</a:t>
            </a:r>
            <a:r>
              <a:rPr lang="en-US" altLang="cs-CZ" baseline="-25000" dirty="0"/>
              <a:t>k-2</a:t>
            </a:r>
            <a:r>
              <a:rPr lang="en-US" altLang="cs-CZ" dirty="0"/>
              <a:t> + … + </a:t>
            </a:r>
            <a:r>
              <a:rPr lang="en-US" altLang="cs-CZ" dirty="0" err="1"/>
              <a:t>c</a:t>
            </a:r>
            <a:r>
              <a:rPr lang="en-US" altLang="cs-CZ" baseline="-25000" dirty="0" err="1"/>
              <a:t>p</a:t>
            </a:r>
            <a:r>
              <a:rPr lang="en-US" altLang="cs-CZ" dirty="0" err="1"/>
              <a:t>a</a:t>
            </a:r>
            <a:r>
              <a:rPr lang="en-US" altLang="cs-CZ" baseline="-25000" dirty="0" err="1"/>
              <a:t>k</a:t>
            </a:r>
            <a:r>
              <a:rPr lang="en-US" altLang="cs-CZ" baseline="-25000" dirty="0"/>
              <a:t>-p</a:t>
            </a:r>
            <a:r>
              <a:rPr lang="en-US" altLang="cs-CZ" dirty="0"/>
              <a:t>)mod 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0503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Generování dalších rozdělení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Uniformní rozdělení obvykle nestačí, běžné děje se řídí jinými zákonitostmi (Gauss, </a:t>
            </a:r>
            <a:r>
              <a:rPr lang="cs-CZ" dirty="0" err="1" smtClean="0"/>
              <a:t>Poisson</a:t>
            </a:r>
            <a:r>
              <a:rPr lang="cs-CZ" dirty="0" smtClean="0"/>
              <a:t>, …)</a:t>
            </a:r>
          </a:p>
          <a:p>
            <a:r>
              <a:rPr lang="cs-CZ" dirty="0" smtClean="0"/>
              <a:t>Rovnoměrné rozdělení lze transformovat pro získání jiných rozdělení</a:t>
            </a:r>
          </a:p>
          <a:p>
            <a:pPr lvl="1"/>
            <a:r>
              <a:rPr lang="cs-CZ" dirty="0" smtClean="0"/>
              <a:t>Obvykle je potřeba víc hodnot</a:t>
            </a:r>
          </a:p>
          <a:p>
            <a:r>
              <a:rPr lang="cs-CZ" dirty="0" smtClean="0"/>
              <a:t>Základní metody:</a:t>
            </a:r>
          </a:p>
          <a:p>
            <a:pPr lvl="1"/>
            <a:r>
              <a:rPr lang="cs-CZ" b="1" dirty="0" smtClean="0"/>
              <a:t>Transformační</a:t>
            </a:r>
            <a:r>
              <a:rPr lang="cs-CZ" dirty="0" smtClean="0"/>
              <a:t> – založena na transformaci distribuční funkce</a:t>
            </a:r>
          </a:p>
          <a:p>
            <a:pPr lvl="1"/>
            <a:r>
              <a:rPr lang="cs-CZ" b="1" dirty="0" smtClean="0"/>
              <a:t>Vylučovací</a:t>
            </a:r>
            <a:r>
              <a:rPr lang="cs-CZ" dirty="0" smtClean="0"/>
              <a:t> – založena na hustotě pravděpodobnosti</a:t>
            </a:r>
          </a:p>
          <a:p>
            <a:r>
              <a:rPr lang="cs-CZ" dirty="0" smtClean="0"/>
              <a:t>Speciální metody pro některá rozdělení</a:t>
            </a:r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29.9.2015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Generování (pseudo)náhodných čísel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9998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Transformační metoda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cs-CZ" dirty="0" smtClean="0"/>
                  <a:t>Použitelná jen pokud je známa</a:t>
                </a:r>
              </a:p>
              <a:p>
                <a:pPr lvl="1"/>
                <a:r>
                  <a:rPr lang="cs-CZ" dirty="0" smtClean="0"/>
                  <a:t>Distribuční funkce cílového rozdělení </a:t>
                </a:r>
              </a:p>
              <a:p>
                <a:pPr lvl="1"/>
                <a:r>
                  <a:rPr lang="cs-CZ" dirty="0"/>
                  <a:t>J</a:t>
                </a:r>
                <a:r>
                  <a:rPr lang="cs-CZ" dirty="0" smtClean="0"/>
                  <a:t>ejí inverze (nemusí být vždy snadno zjistitelná) </a:t>
                </a:r>
              </a:p>
              <a:p>
                <a:r>
                  <a:rPr lang="cs-CZ" dirty="0" smtClean="0"/>
                  <a:t>Pokud je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dirty="0" smtClean="0"/>
                  <a:t> distribuční funkce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dirty="0" smtClean="0"/>
                  <a:t> odpovídající kvantilová funkce (=inverze distribuční funkce), pak pokud má náhodná veličina U rovnoměrné rozdělení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cs-CZ" dirty="0" smtClean="0"/>
                  <a:t>, bude mít veličina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dirty="0" smtClean="0"/>
                  <a:t> rozdělení s distribuční funkcí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dirty="0"/>
                  <a:t> </a:t>
                </a:r>
                <a:endParaRPr lang="cs-CZ" dirty="0" smtClean="0"/>
              </a:p>
              <a:p>
                <a:pPr lvl="1"/>
                <a:r>
                  <a:rPr lang="cs-CZ" dirty="0" smtClean="0"/>
                  <a:t>Stačí generovat normované rovnoměrné rozdělení a transformovat podle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dirty="0"/>
                  <a:t> </a:t>
                </a:r>
                <a:endParaRPr lang="cs-CZ" dirty="0" smtClean="0"/>
              </a:p>
              <a:p>
                <a:pPr lvl="1"/>
                <a:r>
                  <a:rPr lang="cs-CZ" dirty="0" smtClean="0"/>
                  <a:t>Efektivní pokud je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dirty="0"/>
                  <a:t> </a:t>
                </a:r>
                <a:r>
                  <a:rPr lang="cs-CZ" dirty="0" smtClean="0"/>
                  <a:t>rychle vypočitatelná a není těžké ji odvodit (nebo dohledat </a:t>
                </a:r>
                <a:r>
                  <a:rPr lang="cs-CZ" dirty="0" smtClean="0">
                    <a:sym typeface="Wingdings" panose="05000000000000000000" pitchFamily="2" charset="2"/>
                  </a:rPr>
                  <a:t></a:t>
                </a:r>
                <a:r>
                  <a:rPr lang="cs-CZ" dirty="0" smtClean="0"/>
                  <a:t>)</a:t>
                </a:r>
                <a:endParaRPr lang="cs-CZ" dirty="0" smtClean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58" t="-2901" r="-119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29.9.2015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Generování (pseudo)náhodných čísel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526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Transformační metoda – geometrická představa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29.9.2015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Generování (pseudo)náhodných čísel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26</a:t>
            </a:fld>
            <a:endParaRPr lang="cs-CZ"/>
          </a:p>
        </p:txBody>
      </p:sp>
      <p:pic>
        <p:nvPicPr>
          <p:cNvPr id="1026" name="Picture 2" descr="https://community.qlik.com/servlet/JiveServlet/showImage/38-3271-45879/Inverse+Transform+Samplin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401722"/>
            <a:ext cx="7632700" cy="331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3745909" y="5847076"/>
            <a:ext cx="50410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https://community.qlik.com/blogs/qlikviewdesignblog/2013/08/26/monte-carlo-methods</a:t>
            </a:r>
          </a:p>
        </p:txBody>
      </p:sp>
    </p:spTree>
    <p:extLst>
      <p:ext uri="{BB962C8B-B14F-4D97-AF65-F5344CB8AC3E}">
        <p14:creationId xmlns:p14="http://schemas.microsoft.com/office/powerpoint/2010/main" val="3932157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Vylučovací metoda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cs-CZ" dirty="0" smtClean="0"/>
                  <a:t>Hodí se pokud je známa hustota pravděpodobnosti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dirty="0" smtClean="0"/>
              </a:p>
              <a:p>
                <a:pPr lvl="1"/>
                <a:r>
                  <a:rPr lang="cs-CZ" dirty="0" smtClean="0"/>
                  <a:t>Obvykle je – definuje spojité rozložení</a:t>
                </a:r>
              </a:p>
              <a:p>
                <a:r>
                  <a:rPr lang="cs-CZ" dirty="0" smtClean="0"/>
                  <a:t>Potřebuje 2 generátory (mohou sdílet posloupnost)</a:t>
                </a:r>
              </a:p>
              <a:p>
                <a:pPr lvl="1"/>
                <a:r>
                  <a:rPr lang="cs-CZ" dirty="0" smtClean="0"/>
                  <a:t>„souřadnice v prostoru“</a:t>
                </a:r>
                <a:r>
                  <a:rPr lang="cs-CZ" dirty="0" smtClean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 smtClean="0"/>
                  <a:t> - uniformní rozdělení na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cs-CZ" dirty="0" smtClean="0"/>
                  <a:t/>
                </a:r>
                <a:br>
                  <a:rPr lang="cs-CZ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cs-CZ" dirty="0" smtClean="0"/>
                  <a:t> – transformace z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cs-CZ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- uniformní rozdělení na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cs-CZ" dirty="0" smtClean="0"/>
                  <a:t/>
                </a:r>
                <a:br>
                  <a:rPr lang="cs-CZ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cs-CZ" dirty="0" smtClean="0"/>
              </a:p>
              <a:p>
                <a:pPr lvl="1"/>
                <a:r>
                  <a:rPr lang="cs-CZ" dirty="0" smtClean="0"/>
                  <a:t>Test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 smtClean="0"/>
              </a:p>
              <a:p>
                <a:pPr lvl="2"/>
                <a:r>
                  <a:rPr lang="en-GB" dirty="0" smtClean="0"/>
                  <a:t>ANO: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 je n</a:t>
                </a:r>
                <a:r>
                  <a:rPr lang="cs-CZ" dirty="0" err="1" smtClean="0"/>
                  <a:t>áhodné</a:t>
                </a:r>
                <a:r>
                  <a:rPr lang="cs-CZ" dirty="0" smtClean="0"/>
                  <a:t> číslo ze souboru s rozdělením</a:t>
                </a:r>
                <a14:m>
                  <m:oMath xmlns:m="http://schemas.openxmlformats.org/officeDocument/2006/math">
                    <m:r>
                      <a:rPr lang="cs-CZ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 smtClean="0"/>
              </a:p>
              <a:p>
                <a:pPr lvl="2"/>
                <a:r>
                  <a:rPr lang="en-GB" dirty="0" smtClean="0"/>
                  <a:t>NE:</a:t>
                </a:r>
                <a:r>
                  <a:rPr lang="cs-CZ" dirty="0" smtClean="0"/>
                  <a:t> opakuj, dokud není podmínka splněna</a:t>
                </a:r>
                <a:endParaRPr lang="cs-CZ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58" t="-25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29.9.2015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Generování (pseudo)náhodných čísel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398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Vylučovací metoda – geometrická představa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29.9.2015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Generování (pseudo)náhodných čísel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28</a:t>
            </a:fld>
            <a:endParaRPr lang="cs-CZ"/>
          </a:p>
        </p:txBody>
      </p:sp>
      <p:cxnSp>
        <p:nvCxnSpPr>
          <p:cNvPr id="8" name="Přímá spojnice 7"/>
          <p:cNvCxnSpPr/>
          <p:nvPr/>
        </p:nvCxnSpPr>
        <p:spPr>
          <a:xfrm>
            <a:off x="1403648" y="5157192"/>
            <a:ext cx="612068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1691680" y="2420888"/>
            <a:ext cx="0" cy="3096344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1389994" y="51792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0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7222642" y="517925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x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196031" y="2236222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f(x)</a:t>
            </a:r>
            <a:endParaRPr lang="cs-CZ" dirty="0"/>
          </a:p>
        </p:txBody>
      </p:sp>
      <p:sp>
        <p:nvSpPr>
          <p:cNvPr id="14" name="Volný tvar 13"/>
          <p:cNvSpPr/>
          <p:nvPr/>
        </p:nvSpPr>
        <p:spPr>
          <a:xfrm>
            <a:off x="2277374" y="3778370"/>
            <a:ext cx="4382218" cy="1380226"/>
          </a:xfrm>
          <a:custGeom>
            <a:avLst/>
            <a:gdLst>
              <a:gd name="connsiteX0" fmla="*/ 0 w 4382218"/>
              <a:gd name="connsiteY0" fmla="*/ 1380226 h 1380226"/>
              <a:gd name="connsiteX1" fmla="*/ 1690777 w 4382218"/>
              <a:gd name="connsiteY1" fmla="*/ 0 h 1380226"/>
              <a:gd name="connsiteX2" fmla="*/ 4382218 w 4382218"/>
              <a:gd name="connsiteY2" fmla="*/ 1380226 h 1380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82218" h="1380226">
                <a:moveTo>
                  <a:pt x="0" y="1380226"/>
                </a:moveTo>
                <a:cubicBezTo>
                  <a:pt x="480203" y="690113"/>
                  <a:pt x="960407" y="0"/>
                  <a:pt x="1690777" y="0"/>
                </a:cubicBezTo>
                <a:cubicBezTo>
                  <a:pt x="2421147" y="0"/>
                  <a:pt x="3925018" y="1132936"/>
                  <a:pt x="4382218" y="138022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nice 17"/>
          <p:cNvCxnSpPr/>
          <p:nvPr/>
        </p:nvCxnSpPr>
        <p:spPr>
          <a:xfrm>
            <a:off x="1196031" y="3746577"/>
            <a:ext cx="6688337" cy="5082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1321348" y="3383209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</a:t>
            </a:r>
            <a:endParaRPr lang="cs-CZ" dirty="0"/>
          </a:p>
        </p:txBody>
      </p:sp>
      <p:cxnSp>
        <p:nvCxnSpPr>
          <p:cNvPr id="25" name="Přímá spojnice 24"/>
          <p:cNvCxnSpPr>
            <a:stCxn id="14" idx="0"/>
          </p:cNvCxnSpPr>
          <p:nvPr/>
        </p:nvCxnSpPr>
        <p:spPr>
          <a:xfrm flipH="1" flipV="1">
            <a:off x="2277373" y="3115816"/>
            <a:ext cx="1" cy="204278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>
            <a:stCxn id="14" idx="2"/>
          </p:cNvCxnSpPr>
          <p:nvPr/>
        </p:nvCxnSpPr>
        <p:spPr>
          <a:xfrm flipH="1" flipV="1">
            <a:off x="6634760" y="3107693"/>
            <a:ext cx="24832" cy="205090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/>
          <p:nvPr/>
        </p:nvSpPr>
        <p:spPr>
          <a:xfrm>
            <a:off x="5599052" y="4283817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f(x)</a:t>
            </a:r>
            <a:endParaRPr lang="cs-CZ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2158292" y="5190389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</a:t>
            </a:r>
            <a:endParaRPr lang="cs-CZ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6556109" y="51479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</a:t>
            </a:r>
            <a:endParaRPr lang="cs-CZ" dirty="0"/>
          </a:p>
        </p:txBody>
      </p:sp>
      <p:cxnSp>
        <p:nvCxnSpPr>
          <p:cNvPr id="36" name="Přímá spojnice 35"/>
          <p:cNvCxnSpPr/>
          <p:nvPr/>
        </p:nvCxnSpPr>
        <p:spPr>
          <a:xfrm flipH="1" flipV="1">
            <a:off x="3039258" y="2745808"/>
            <a:ext cx="20574" cy="2411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ovéPole 37"/>
              <p:cNvSpPr txBox="1"/>
              <p:nvPr/>
            </p:nvSpPr>
            <p:spPr>
              <a:xfrm>
                <a:off x="2957700" y="5176321"/>
                <a:ext cx="433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38" name="TextovéPol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700" y="5176321"/>
                <a:ext cx="433388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Přímá spojnice 39"/>
          <p:cNvCxnSpPr/>
          <p:nvPr/>
        </p:nvCxnSpPr>
        <p:spPr>
          <a:xfrm>
            <a:off x="2957700" y="3933056"/>
            <a:ext cx="174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>
            <a:off x="2972762" y="4581128"/>
            <a:ext cx="174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ovéPole 46"/>
              <p:cNvSpPr txBox="1"/>
              <p:nvPr/>
            </p:nvSpPr>
            <p:spPr>
              <a:xfrm>
                <a:off x="3070061" y="4396462"/>
                <a:ext cx="4187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47" name="TextovéPol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0061" y="4396462"/>
                <a:ext cx="418769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ovéPole 47"/>
              <p:cNvSpPr txBox="1"/>
              <p:nvPr/>
            </p:nvSpPr>
            <p:spPr>
              <a:xfrm>
                <a:off x="2630776" y="3739099"/>
                <a:ext cx="429926" cy="369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cs-CZ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GB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48" name="TextovéPole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776" y="3739099"/>
                <a:ext cx="429926" cy="369588"/>
              </a:xfrm>
              <a:prstGeom prst="rect">
                <a:avLst/>
              </a:prstGeom>
              <a:blipFill rotWithShape="0">
                <a:blip r:embed="rId4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28045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Generování normálního rozdělení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GB" dirty="0" smtClean="0"/>
                  <a:t>Lze v</a:t>
                </a:r>
                <a:r>
                  <a:rPr lang="cs-CZ" dirty="0" err="1" smtClean="0"/>
                  <a:t>yužít</a:t>
                </a:r>
                <a:r>
                  <a:rPr lang="cs-CZ" dirty="0" smtClean="0"/>
                  <a:t> některé speciální vlastnosti </a:t>
                </a:r>
              </a:p>
              <a:p>
                <a:r>
                  <a:rPr lang="cs-CZ" dirty="0" smtClean="0"/>
                  <a:t>Hustota pravděpodobnosti</a:t>
                </a:r>
                <a:br>
                  <a:rPr lang="cs-CZ" dirty="0" smtClean="0"/>
                </a:br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ad>
                          <m:rad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g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cs-CZ" b="0" dirty="0" smtClean="0"/>
              </a:p>
              <a:p>
                <a:pPr lvl="1"/>
                <a:r>
                  <a:rPr lang="cs-CZ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cs-CZ" dirty="0" smtClean="0"/>
                  <a:t>– střední hodnota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cs-CZ" dirty="0" smtClean="0"/>
                  <a:t> – směrodatná odchylka</a:t>
                </a:r>
              </a:p>
              <a:p>
                <a:pPr/>
                <a:r>
                  <a:rPr lang="cs-CZ" dirty="0" smtClean="0"/>
                  <a:t>Hustota pravděpodobnosti pro normalizovanou podobu (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cs-CZ" dirty="0" smtClean="0"/>
                  <a:t>)</a:t>
                </a:r>
                <a:br>
                  <a:rPr lang="cs-CZ" dirty="0" smtClean="0"/>
                </a:br>
                <a:r>
                  <a:rPr lang="cs-CZ" dirty="0" smtClean="0"/>
                  <a:t/>
                </a:r>
                <a:br>
                  <a:rPr lang="cs-CZ" dirty="0" smtClean="0"/>
                </a:b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g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</m:oMath>
                </a14:m>
                <a:endParaRPr lang="cs-CZ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78" t="-33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29.9.2015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Generování (pseudo)náhodných čísel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11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náhody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2060849"/>
            <a:ext cx="7632848" cy="1646891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Statické – tabulky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Fyzikální generátory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Aritmetické metody</a:t>
            </a:r>
          </a:p>
          <a:p>
            <a:pPr marL="914400" lvl="1" indent="-514350"/>
            <a:r>
              <a:rPr lang="cs-CZ" dirty="0" smtClean="0"/>
              <a:t>Náplň zbytku přednášky</a:t>
            </a:r>
          </a:p>
          <a:p>
            <a:pPr marL="914400" lvl="1" indent="-514350"/>
            <a:r>
              <a:rPr lang="cs-CZ" dirty="0" smtClean="0"/>
              <a:t>V současné době nejčastější</a:t>
            </a:r>
          </a:p>
          <a:p>
            <a:pPr marL="914400" lvl="1" indent="-51435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29.9.2015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Generování (pseudo)náhodných čísel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268760" y="3707740"/>
            <a:ext cx="675049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5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„</a:t>
            </a:r>
            <a:r>
              <a:rPr lang="en-US" sz="25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Anyone </a:t>
            </a:r>
            <a:r>
              <a:rPr lang="en-US" sz="25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who considers arithmetical methods of producing random digits is, of course, in a state of sin</a:t>
            </a:r>
            <a:r>
              <a:rPr lang="en-US" sz="25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cs-CZ" sz="25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“</a:t>
            </a:r>
            <a:endParaRPr lang="cs-CZ" sz="25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218679" y="4708447"/>
            <a:ext cx="3951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John von Neumann, 1951, 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Various techniques used in connection with random digits</a:t>
            </a:r>
            <a:endParaRPr lang="cs-CZ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33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Generování normálního rozdělení – centrální limitní věta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cs-CZ" dirty="0" smtClean="0"/>
                  <a:t>Součet n náhodných čísel s rovnoměrným rozdělením se asymptoticky (pro velké n) blíží k normálnímu rozdělení</a:t>
                </a:r>
                <a:br>
                  <a:rPr lang="cs-CZ" dirty="0" smtClean="0"/>
                </a:br>
                <a:r>
                  <a:rPr lang="cs-CZ" dirty="0" smtClean="0">
                    <a:sym typeface="Wingdings" panose="05000000000000000000" pitchFamily="2" charset="2"/>
                  </a:rPr>
                  <a:t> generujeme a sčítáme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</m:oMath>
                </a14:m>
                <a:endParaRPr lang="cs-CZ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cs-CZ" dirty="0" smtClean="0"/>
                  <a:t> </a:t>
                </a:r>
                <a:r>
                  <a:rPr lang="en-GB" dirty="0" smtClean="0"/>
                  <a:t>, </a:t>
                </a:r>
                <a:r>
                  <a:rPr lang="en-GB" dirty="0" err="1" smtClean="0"/>
                  <a:t>ho</a:t>
                </a:r>
                <a:r>
                  <a:rPr lang="cs-CZ" dirty="0" err="1" smtClean="0"/>
                  <a:t>dí</a:t>
                </a:r>
                <a:r>
                  <a:rPr lang="cs-CZ" dirty="0" smtClean="0"/>
                  <a:t> se volit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endParaRPr lang="cs-CZ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{"/>
                        <m:endChr m:val="}"/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𝑛𝐸</m:t>
                    </m:r>
                    <m:d>
                      <m:dPr>
                        <m:begChr m:val="{"/>
                        <m:endChr m:val="}"/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cs-CZ" b="0" i="1" smtClean="0"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b="0" i="1" smtClean="0">
                                <a:solidFill>
                                  <a:schemeClr val="tx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solidFill>
                                  <a:schemeClr val="tx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num>
                          <m:den>
                            <m:r>
                              <a:rPr lang="cs-CZ" b="0" i="1" smtClean="0">
                                <a:solidFill>
                                  <a:schemeClr val="tx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cs-CZ" b="0" i="1" smtClean="0"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=6</m:t>
                        </m:r>
                      </m:e>
                    </m:d>
                  </m:oMath>
                </a14:m>
                <a:endParaRPr lang="en-GB" b="0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D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𝑛𝐷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cs-CZ" i="1" smtClean="0"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i="1">
                                <a:solidFill>
                                  <a:schemeClr val="tx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solidFill>
                                  <a:schemeClr val="tx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num>
                          <m:den>
                            <m:r>
                              <a:rPr lang="cs-CZ" b="0" i="1" smtClean="0">
                                <a:solidFill>
                                  <a:schemeClr val="tx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cs-CZ" i="1">
                                <a:solidFill>
                                  <a:schemeClr val="tx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cs-CZ" i="1"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b="0" i="1" smtClean="0"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cs-CZ" dirty="0" smtClean="0"/>
              </a:p>
              <a:p>
                <a:pPr marL="457200" lvl="1" indent="0">
                  <a:buNone/>
                </a:pPr>
                <a:r>
                  <a:rPr lang="cs-CZ" dirty="0" smtClean="0">
                    <a:sym typeface="Wingdings" panose="05000000000000000000" pitchFamily="2" charset="2"/>
                  </a:rPr>
                  <a:t> Je snadné generovat </a:t>
                </a:r>
                <a:r>
                  <a:rPr lang="cs-CZ" dirty="0">
                    <a:sym typeface="Wingdings" panose="05000000000000000000" pitchFamily="2" charset="2"/>
                  </a:rPr>
                  <a:t>G</a:t>
                </a:r>
                <a:r>
                  <a:rPr lang="cs-CZ" dirty="0" smtClean="0">
                    <a:sym typeface="Wingdings" panose="05000000000000000000" pitchFamily="2" charset="2"/>
                  </a:rPr>
                  <a:t>aussovo rozdělení se střední hodnotou 6 a rozptylem 1</a:t>
                </a:r>
                <a:endParaRPr lang="en-GB" dirty="0"/>
              </a:p>
              <a:p>
                <a:pPr lvl="1"/>
                <a:endParaRPr lang="en-GB" dirty="0" smtClean="0"/>
              </a:p>
              <a:p>
                <a:pPr lvl="1"/>
                <a:endParaRPr lang="cs-CZ" dirty="0" smtClean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78" t="-3359" r="-71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29.9.2015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Generování (pseudo)náhodných čísel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9949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Generování normálního rozdělení – transformace parametrů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cs-CZ" dirty="0" smtClean="0"/>
                  <a:t>Veličina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cs-CZ" b="0" i="1" smtClean="0"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=(</m:t>
                        </m:r>
                        <m:sSub>
                          <m:sSubPr>
                            <m:ctrlPr>
                              <a:rPr lang="cs-CZ" b="0" i="1" smtClean="0">
                                <a:solidFill>
                                  <a:schemeClr val="tx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solidFill>
                                  <a:schemeClr val="tx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cs-CZ" b="0" i="1" smtClean="0">
                                <a:solidFill>
                                  <a:schemeClr val="tx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cs-CZ" b="0" i="1" smtClean="0"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−6)</m:t>
                        </m:r>
                      </m:e>
                    </m:d>
                  </m:oMath>
                </a14:m>
                <a:r>
                  <a:rPr lang="cs-CZ" dirty="0" smtClean="0"/>
                  <a:t>  </a:t>
                </a:r>
              </a:p>
              <a:p>
                <a:pPr lvl="1"/>
                <a:r>
                  <a:rPr lang="cs-CZ" dirty="0" smtClean="0"/>
                  <a:t>nulová střední hodnota, jednotkový rozptyl</a:t>
                </a:r>
              </a:p>
              <a:p>
                <a:pPr lvl="1"/>
                <a:r>
                  <a:rPr lang="cs-CZ" dirty="0" smtClean="0"/>
                  <a:t>Pro zadané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 smtClean="0"/>
                  <a:t>a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cs-CZ" dirty="0" smtClean="0"/>
                  <a:t>:</a:t>
                </a:r>
                <a:br>
                  <a:rPr lang="cs-CZ" dirty="0" smtClean="0"/>
                </a:b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</m:oMath>
                </a14:m>
                <a:r>
                  <a:rPr lang="cs-CZ" dirty="0" smtClean="0"/>
                  <a:t> </a:t>
                </a:r>
                <a:r>
                  <a:rPr lang="cs-CZ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cs-CZ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𝜎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𝑧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  <m:r>
                      <a:rPr lang="cs-CZ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σ</m:t>
                    </m:r>
                    <m:rad>
                      <m:radPr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g>
                      <m:e>
                        <m:f>
                          <m:fPr>
                            <m:ctrl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12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</m:den>
                        </m:f>
                      </m:e>
                    </m:rad>
                    <m:d>
                      <m:dPr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𝑖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=1</m:t>
                            </m:r>
                          </m:sub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2</m:t>
                                </m:r>
                              </m:den>
                            </m:f>
                          </m:e>
                        </m:nary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𝜎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𝑖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=1</m:t>
                            </m:r>
                          </m:sub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12</m:t>
                            </m:r>
                          </m:sup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−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6</m:t>
                            </m:r>
                          </m:e>
                        </m:nary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endParaRPr lang="cs-CZ" dirty="0" smtClean="0"/>
              </a:p>
              <a:p>
                <a:r>
                  <a:rPr lang="cs-CZ" dirty="0" smtClean="0"/>
                  <a:t>Pro každé číslo s normálním rozdělením potřebuji 12 hodnot s rovnoměrným rozdělením</a:t>
                </a:r>
                <a:br>
                  <a:rPr lang="cs-CZ" dirty="0" smtClean="0"/>
                </a:br>
                <a:r>
                  <a:rPr lang="cs-CZ" dirty="0" smtClean="0"/>
                  <a:t>(pořád rychlejší než předchozí metody – nepočítám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cs-CZ" dirty="0" smtClean="0"/>
                  <a:t> ani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dirty="0" smtClean="0"/>
                  <a:t>)</a:t>
                </a:r>
              </a:p>
              <a:p>
                <a:pPr lvl="1"/>
                <a:r>
                  <a:rPr lang="cs-CZ" dirty="0" smtClean="0"/>
                  <a:t>Lze ještě rychleji</a:t>
                </a:r>
                <a:endParaRPr lang="cs-CZ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29.9.2015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Generování (pseudo)náhodných čísel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3437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Box-</a:t>
            </a:r>
            <a:r>
              <a:rPr lang="cs-CZ" dirty="0" err="1" smtClean="0"/>
              <a:t>Mülerova</a:t>
            </a:r>
            <a:r>
              <a:rPr lang="cs-CZ" dirty="0" smtClean="0"/>
              <a:t> transformace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cs-CZ" dirty="0" smtClean="0"/>
                  <a:t>Stačí dvě nezávislé hodnoty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 smtClean="0"/>
                  <a:t> s normovaným rovnoměrným rozdělením, pak platí, že:</a:t>
                </a:r>
                <a:br>
                  <a:rPr lang="cs-CZ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g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func>
                          <m:func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cs-CZ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rad>
                    <m:func>
                      <m:func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cs-CZ" dirty="0" smtClean="0"/>
                  <a:t/>
                </a:r>
                <a:br>
                  <a:rPr lang="cs-CZ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deg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−2</m:t>
                        </m:r>
                        <m:func>
                          <m:func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cs-CZ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rad>
                    <m:func>
                      <m:func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in</m:t>
                        </m:r>
                      </m:fName>
                      <m:e>
                        <m:d>
                          <m:d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cs-CZ" dirty="0" smtClean="0"/>
                  <a:t/>
                </a:r>
                <a:br>
                  <a:rPr lang="cs-CZ" dirty="0" smtClean="0"/>
                </a:br>
                <a:r>
                  <a:rPr lang="cs-CZ" dirty="0" smtClean="0"/>
                  <a:t>jsou nezávislé náhodné veličiny s normovaným normálním rozdělením</a:t>
                </a:r>
              </a:p>
              <a:p>
                <a:r>
                  <a:rPr lang="cs-CZ" dirty="0" smtClean="0"/>
                  <a:t>Stačí 2 hodnoty, ale výpočet je náročnější</a:t>
                </a:r>
                <a:br>
                  <a:rPr lang="cs-CZ" dirty="0" smtClean="0"/>
                </a:br>
                <a:r>
                  <a:rPr lang="cs-CZ" dirty="0" smtClean="0"/>
                  <a:t>(existuje řada dalších metod)</a:t>
                </a:r>
              </a:p>
              <a:p>
                <a:endParaRPr lang="cs-CZ" dirty="0" smtClean="0"/>
              </a:p>
              <a:p>
                <a:endParaRPr lang="cs-CZ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38" t="-2595" r="-11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29.9.2015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VSP - Generování (</a:t>
            </a:r>
            <a:r>
              <a:rPr lang="cs-CZ" dirty="0" err="1" smtClean="0"/>
              <a:t>pseudo</a:t>
            </a:r>
            <a:r>
              <a:rPr lang="cs-CZ" dirty="0" smtClean="0"/>
              <a:t>)náhodných čísel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6925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Obecné diskrétní rozdělení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Několik hodnot se známou pravděpodobností (může být různá)</a:t>
            </a:r>
          </a:p>
          <a:p>
            <a:pPr lvl="1"/>
            <a:r>
              <a:rPr lang="cs-CZ" dirty="0" smtClean="0"/>
              <a:t>Např. 1 – 30</a:t>
            </a:r>
            <a:r>
              <a:rPr lang="en-GB" dirty="0" smtClean="0"/>
              <a:t>%, 2 – 50%, 3 – 20%</a:t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 err="1" smtClean="0"/>
              <a:t>sou</a:t>
            </a:r>
            <a:r>
              <a:rPr lang="cs-CZ" dirty="0" smtClean="0"/>
              <a:t>čet musí být 100</a:t>
            </a:r>
            <a:r>
              <a:rPr lang="en-GB" dirty="0" smtClean="0"/>
              <a:t>%)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cs-CZ" dirty="0" smtClean="0">
                <a:sym typeface="Wingdings" panose="05000000000000000000" pitchFamily="2" charset="2"/>
              </a:rPr>
              <a:t>„</a:t>
            </a:r>
            <a:r>
              <a:rPr lang="en-GB" dirty="0" err="1" smtClean="0">
                <a:sym typeface="Wingdings" panose="05000000000000000000" pitchFamily="2" charset="2"/>
              </a:rPr>
              <a:t>Schodov</a:t>
            </a:r>
            <a:r>
              <a:rPr lang="cs-CZ" dirty="0" smtClean="0">
                <a:sym typeface="Wingdings" panose="05000000000000000000" pitchFamily="2" charset="2"/>
              </a:rPr>
              <a:t>á“ distribuční funkce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Ekvivalent transformační metody</a:t>
            </a:r>
          </a:p>
          <a:p>
            <a:pPr lvl="1"/>
            <a:r>
              <a:rPr lang="cs-CZ" dirty="0" smtClean="0">
                <a:sym typeface="Wingdings" panose="05000000000000000000" pitchFamily="2" charset="2"/>
              </a:rPr>
              <a:t>Generuji 1 náhodné číslo s normovaným uniformním rozdělením</a:t>
            </a:r>
          </a:p>
          <a:p>
            <a:pPr lvl="1"/>
            <a:r>
              <a:rPr lang="cs-CZ" dirty="0" smtClean="0">
                <a:sym typeface="Wingdings" panose="05000000000000000000" pitchFamily="2" charset="2"/>
              </a:rPr>
              <a:t>Podle tabulky určím</a:t>
            </a:r>
            <a:br>
              <a:rPr lang="cs-CZ" dirty="0" smtClean="0">
                <a:sym typeface="Wingdings" panose="05000000000000000000" pitchFamily="2" charset="2"/>
              </a:rPr>
            </a:br>
            <a:r>
              <a:rPr lang="cs-CZ" dirty="0" smtClean="0">
                <a:sym typeface="Wingdings" panose="05000000000000000000" pitchFamily="2" charset="2"/>
              </a:rPr>
              <a:t>výslednou hodnotu</a:t>
            </a:r>
          </a:p>
          <a:p>
            <a:pPr marL="457200" lvl="1" indent="0">
              <a:buNone/>
            </a:pPr>
            <a:r>
              <a:rPr lang="cs-CZ" dirty="0" smtClean="0">
                <a:sym typeface="Wingdings" panose="05000000000000000000" pitchFamily="2" charset="2"/>
              </a:rPr>
              <a:t> </a:t>
            </a:r>
            <a:endParaRPr lang="en-GB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29.9.2015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VSP - Generování (</a:t>
            </a:r>
            <a:r>
              <a:rPr lang="cs-CZ" dirty="0" err="1" smtClean="0"/>
              <a:t>pseudo</a:t>
            </a:r>
            <a:r>
              <a:rPr lang="cs-CZ" dirty="0" smtClean="0"/>
              <a:t>)náhodných čísel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33</a:t>
            </a:fld>
            <a:endParaRPr lang="cs-CZ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385796"/>
              </p:ext>
            </p:extLst>
          </p:nvPr>
        </p:nvGraphicFramePr>
        <p:xfrm>
          <a:off x="5076056" y="4703458"/>
          <a:ext cx="2482201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308"/>
                <a:gridCol w="792088"/>
                <a:gridCol w="1071805"/>
              </a:tblGrid>
              <a:tr h="298832">
                <a:tc>
                  <a:txBody>
                    <a:bodyPr/>
                    <a:lstStyle/>
                    <a:p>
                      <a:r>
                        <a:rPr lang="cs-CZ" dirty="0" smtClean="0"/>
                        <a:t>od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hodnota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0,3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0,8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6913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Generování podle histogramu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Spojité rozdělení zadané histogramem (relativními četnostmi)</a:t>
            </a:r>
          </a:p>
          <a:p>
            <a:pPr lvl="1"/>
            <a:r>
              <a:rPr lang="cs-CZ" dirty="0" smtClean="0"/>
              <a:t>Podobné jako předchozí případ</a:t>
            </a:r>
          </a:p>
          <a:p>
            <a:pPr lvl="1"/>
            <a:r>
              <a:rPr lang="cs-CZ" dirty="0" smtClean="0"/>
              <a:t>Distribuční funkce po částech lineární </a:t>
            </a:r>
            <a:r>
              <a:rPr lang="cs-CZ" dirty="0" smtClean="0">
                <a:sym typeface="Wingdings" panose="05000000000000000000" pitchFamily="2" charset="2"/>
              </a:rPr>
              <a:t> jednotlivé části lze snadno transformovat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Potřebuji </a:t>
            </a:r>
          </a:p>
          <a:p>
            <a:pPr lvl="1"/>
            <a:r>
              <a:rPr lang="cs-CZ" dirty="0" smtClean="0">
                <a:sym typeface="Wingdings" panose="05000000000000000000" pitchFamily="2" charset="2"/>
              </a:rPr>
              <a:t>Počet intervalů</a:t>
            </a:r>
          </a:p>
          <a:p>
            <a:pPr lvl="1"/>
            <a:r>
              <a:rPr lang="cs-CZ" dirty="0" smtClean="0">
                <a:sym typeface="Wingdings" panose="05000000000000000000" pitchFamily="2" charset="2"/>
              </a:rPr>
              <a:t>Celkový počet vyhodnocovaných hodnot</a:t>
            </a:r>
          </a:p>
          <a:p>
            <a:pPr lvl="1"/>
            <a:r>
              <a:rPr lang="cs-CZ" dirty="0" smtClean="0">
                <a:sym typeface="Wingdings" panose="05000000000000000000" pitchFamily="2" charset="2"/>
              </a:rPr>
              <a:t>Velikost intervalu (může se lišit, neobvyklé)</a:t>
            </a:r>
          </a:p>
          <a:p>
            <a:pPr lvl="1"/>
            <a:r>
              <a:rPr lang="cs-CZ" dirty="0" smtClean="0">
                <a:sym typeface="Wingdings" panose="05000000000000000000" pitchFamily="2" charset="2"/>
              </a:rPr>
              <a:t>Počet čísel v každém intervalu (výšku sloupce)</a:t>
            </a:r>
            <a:br>
              <a:rPr lang="cs-CZ" dirty="0" smtClean="0">
                <a:sym typeface="Wingdings" panose="05000000000000000000" pitchFamily="2" charset="2"/>
              </a:rPr>
            </a:br>
            <a:r>
              <a:rPr lang="cs-CZ" dirty="0" smtClean="0">
                <a:sym typeface="Wingdings" panose="05000000000000000000" pitchFamily="2" charset="2"/>
              </a:rPr>
              <a:t> lze určit relativní četnost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29.9.2015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Generování (pseudo)náhodných čísel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2372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Testování generátoru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Teoretické (analytické) vs. Empirické testy</a:t>
            </a:r>
            <a:endParaRPr lang="cs-CZ" dirty="0"/>
          </a:p>
          <a:p>
            <a:r>
              <a:rPr lang="cs-CZ" dirty="0" smtClean="0"/>
              <a:t>Základ empirických testů:</a:t>
            </a:r>
          </a:p>
          <a:p>
            <a:pPr lvl="1"/>
            <a:r>
              <a:rPr lang="cs-CZ" dirty="0" smtClean="0"/>
              <a:t>Ověření zadaných vlastností (parametrů generátoru)</a:t>
            </a:r>
            <a:br>
              <a:rPr lang="cs-CZ" dirty="0" smtClean="0"/>
            </a:br>
            <a:r>
              <a:rPr lang="cs-CZ" dirty="0" smtClean="0">
                <a:sym typeface="Wingdings" panose="05000000000000000000" pitchFamily="2" charset="2"/>
              </a:rPr>
              <a:t> porovnání vypočtené hodnoty z tabulek s hodnotou naměřenou na výstupu</a:t>
            </a:r>
          </a:p>
          <a:p>
            <a:pPr lvl="1"/>
            <a:r>
              <a:rPr lang="cs-CZ" dirty="0" smtClean="0">
                <a:sym typeface="Wingdings" panose="05000000000000000000" pitchFamily="2" charset="2"/>
              </a:rPr>
              <a:t>Střední hodnota, rozptyl nebo směrodatná odchylka, případně porovnání histogramu s hustotou pravděpodobnosti nebo pravděpodobnostní funkcí</a:t>
            </a:r>
          </a:p>
          <a:p>
            <a:pPr lvl="1"/>
            <a:r>
              <a:rPr lang="cs-CZ" dirty="0" smtClean="0">
                <a:sym typeface="Wingdings" panose="05000000000000000000" pitchFamily="2" charset="2"/>
              </a:rPr>
              <a:t>Ověření délky periody – začnou se hodnoty opakovat?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29.9.2015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Generování (pseudo)náhodných čísel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747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χ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 smtClean="0"/>
                  <a:t> test – testování rovnoměrnosti</a:t>
                </a:r>
                <a:endParaRPr lang="cs-CZ" dirty="0"/>
              </a:p>
            </p:txBody>
          </p:sp>
        </mc:Choice>
        <mc:Fallback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5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cs-CZ" dirty="0" smtClean="0"/>
                  <a:t>Test hypotézy, zda je náhodně vybraný úsek generované posloupnosti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cs-CZ" dirty="0" smtClean="0"/>
                  <a:t> je náhodným výběrem ze základního souboru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 smtClean="0"/>
                  <a:t> s rovnoměrným rozložením v intervalu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endParaRPr lang="cs-CZ" dirty="0" smtClean="0"/>
              </a:p>
              <a:p>
                <a:pPr lvl="1"/>
                <a:r>
                  <a:rPr lang="cs-CZ" dirty="0" smtClean="0"/>
                  <a:t>Lze použít i pro jiná rozdělení (gauss, …)</a:t>
                </a:r>
              </a:p>
              <a:p>
                <a:pPr lvl="1"/>
                <a:r>
                  <a:rPr lang="cs-CZ" dirty="0" smtClean="0"/>
                  <a:t>Na základě známého rozdělení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χ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 smtClean="0"/>
                  <a:t> testuji neplatnost hypotézy (test „dokazuje“ že hypotéza neplatí nebo že ji nelze zamítnout – ne že platí)</a:t>
                </a:r>
              </a:p>
              <a:p>
                <a:pPr lvl="1"/>
                <a:endParaRPr lang="cs-CZ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438" t="-1527" r="-1278" b="-25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29.9.2015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Generování (pseudo)náhodných čísel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08235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χ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test – </a:t>
                </a:r>
                <a:r>
                  <a:rPr lang="cs-CZ" dirty="0" smtClean="0"/>
                  <a:t>postup</a:t>
                </a:r>
                <a:endParaRPr lang="cs-CZ" dirty="0"/>
              </a:p>
            </p:txBody>
          </p:sp>
        </mc:Choice>
        <mc:Fallback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5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cs-CZ" dirty="0" smtClean="0"/>
                  <a:t>Hodnoty z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cs-CZ" dirty="0" smtClean="0"/>
                  <a:t> rozdělím podle velikosti do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dirty="0" smtClean="0"/>
                  <a:t> intervalů, v každém intervalu spočtu četnost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 smtClean="0"/>
                  <a:t>, teoretickou pravděpodobnost že hodnota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 smtClean="0"/>
                  <a:t> spadne do intervalu označím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cs-CZ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cs-CZ" dirty="0" smtClean="0"/>
                  <a:t>Míru odchylky od teoretického rozdělení vypočtu jako </a:t>
                </a:r>
                <a:br>
                  <a:rPr lang="cs-CZ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χ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 smtClean="0"/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cs-CZ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f>
                          <m:fPr>
                            <m:ctrlPr>
                              <a:rPr lang="cs-CZ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cs-CZ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cs-CZ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𝜗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sSub>
                                      <m:sSub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cs-CZ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cs-CZ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>
                              <m:sSubPr>
                                <m:ctrlPr>
                                  <a:rPr lang="cs-CZ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cs-CZ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cs-CZ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cs-CZ" dirty="0" smtClean="0"/>
                  <a:t>Najdu tabulku pro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χ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 smtClean="0"/>
                  <a:t> s k-1 stupni volnosti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cs-CZ" dirty="0" smtClean="0"/>
                  <a:t>Pokud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χ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0" smtClean="0"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χ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𝑡𝑎𝑏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cs-CZ" dirty="0" smtClean="0"/>
                  <a:t> , testovanou hypotézu nelze zamítnout, pokud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χ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0" smtClean="0">
                        <a:latin typeface="Cambria Math" panose="02040503050406030204" pitchFamily="18" charset="0"/>
                      </a:rPr>
                      <m:t>&gt;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χ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𝑡𝑎𝑏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 smtClean="0"/>
                  <a:t> </a:t>
                </a:r>
                <a:r>
                  <a:rPr lang="en-GB" dirty="0" err="1" smtClean="0"/>
                  <a:t>jde</a:t>
                </a:r>
                <a:r>
                  <a:rPr lang="en-GB" dirty="0" smtClean="0"/>
                  <a:t> o </a:t>
                </a:r>
                <a:r>
                  <a:rPr lang="en-GB" dirty="0" err="1" smtClean="0"/>
                  <a:t>statisticky</a:t>
                </a:r>
                <a:r>
                  <a:rPr lang="en-GB" dirty="0" smtClean="0"/>
                  <a:t> v</a:t>
                </a:r>
                <a:r>
                  <a:rPr lang="cs-CZ" dirty="0" err="1" smtClean="0"/>
                  <a:t>ýz</a:t>
                </a:r>
                <a:r>
                  <a:rPr lang="en-GB" dirty="0" err="1" smtClean="0"/>
                  <a:t>namn</a:t>
                </a:r>
                <a:r>
                  <a:rPr lang="cs-CZ" dirty="0" smtClean="0"/>
                  <a:t>ý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ro</a:t>
                </a:r>
                <a:r>
                  <a:rPr lang="cs-CZ" dirty="0" smtClean="0"/>
                  <a:t>z</a:t>
                </a:r>
                <a:r>
                  <a:rPr lang="en-GB" dirty="0" smtClean="0"/>
                  <a:t>d</a:t>
                </a:r>
                <a:r>
                  <a:rPr lang="cs-CZ" dirty="0" smtClean="0"/>
                  <a:t>í</a:t>
                </a:r>
                <a:r>
                  <a:rPr lang="en-GB" dirty="0" smtClean="0"/>
                  <a:t>l </a:t>
                </a:r>
                <a:r>
                  <a:rPr lang="cs-CZ" dirty="0" smtClean="0"/>
                  <a:t>a hypotézu zamítnu na dané hladině pravděpodobnosti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cs-CZ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58" t="-2901" r="-15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29.9.2015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Generování (pseudo)náhodných čísel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5245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Užitečné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err="1" smtClean="0"/>
              <a:t>Uncommons</a:t>
            </a:r>
            <a:r>
              <a:rPr lang="cs-CZ" b="1" dirty="0" smtClean="0"/>
              <a:t> </a:t>
            </a:r>
            <a:r>
              <a:rPr lang="cs-CZ" b="1" dirty="0" err="1" smtClean="0"/>
              <a:t>maths</a:t>
            </a:r>
            <a:r>
              <a:rPr lang="cs-CZ" b="1" dirty="0"/>
              <a:t> </a:t>
            </a:r>
            <a:r>
              <a:rPr lang="cs-CZ" dirty="0"/>
              <a:t>- </a:t>
            </a:r>
            <a:r>
              <a:rPr lang="cs-CZ" dirty="0">
                <a:hlinkClick r:id="rId2"/>
              </a:rPr>
              <a:t>http://maths.uncommons.org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 lvl="1"/>
            <a:r>
              <a:rPr lang="cs-CZ" dirty="0" smtClean="0"/>
              <a:t>Přesná matematika (</a:t>
            </a:r>
            <a:r>
              <a:rPr lang="cs-CZ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Rational</a:t>
            </a:r>
            <a:r>
              <a:rPr lang="cs-CZ" dirty="0" smtClean="0"/>
              <a:t>), kombinatorika, statistika, náhodná čísla</a:t>
            </a:r>
          </a:p>
          <a:p>
            <a:r>
              <a:rPr lang="cs-CZ" b="1" dirty="0"/>
              <a:t>Random.org</a:t>
            </a:r>
            <a:r>
              <a:rPr lang="cs-CZ" dirty="0"/>
              <a:t> - </a:t>
            </a:r>
            <a:r>
              <a:rPr lang="cs-CZ" dirty="0">
                <a:hlinkClick r:id="rId3"/>
              </a:rPr>
              <a:t>https://www.random.org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pPr lvl="1"/>
            <a:r>
              <a:rPr lang="cs-CZ" dirty="0" smtClean="0"/>
              <a:t>Skutečná náhodná čísla </a:t>
            </a:r>
            <a:r>
              <a:rPr lang="cs-CZ" dirty="0" smtClean="0"/>
              <a:t>online</a:t>
            </a:r>
          </a:p>
          <a:p>
            <a:r>
              <a:rPr lang="cs-CZ" b="1" dirty="0"/>
              <a:t>NIST</a:t>
            </a:r>
            <a:r>
              <a:rPr lang="cs-CZ" dirty="0"/>
              <a:t> </a:t>
            </a:r>
            <a:r>
              <a:rPr lang="cs-CZ" b="1" dirty="0" err="1" smtClean="0"/>
              <a:t>Computer</a:t>
            </a:r>
            <a:r>
              <a:rPr lang="cs-CZ" b="1" dirty="0" smtClean="0"/>
              <a:t> </a:t>
            </a:r>
            <a:r>
              <a:rPr lang="cs-CZ" b="1" dirty="0" err="1" smtClean="0"/>
              <a:t>security</a:t>
            </a:r>
            <a:r>
              <a:rPr lang="cs-CZ" b="1" dirty="0" smtClean="0"/>
              <a:t> </a:t>
            </a:r>
            <a:r>
              <a:rPr lang="cs-CZ" b="1" dirty="0" err="1" smtClean="0"/>
              <a:t>division</a:t>
            </a:r>
            <a:r>
              <a:rPr lang="cs-CZ" dirty="0" smtClean="0"/>
              <a:t> - </a:t>
            </a:r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csrc.nist.gov/groups/ST/toolkit/rng/index.html</a:t>
            </a:r>
            <a:endParaRPr lang="cs-CZ" dirty="0" smtClean="0"/>
          </a:p>
          <a:p>
            <a:pPr lvl="1"/>
            <a:r>
              <a:rPr lang="cs-CZ" dirty="0" smtClean="0"/>
              <a:t>Návody jak testovat kvalitu pseudonáhodných generátorů (standard)</a:t>
            </a:r>
            <a:endParaRPr lang="cs-CZ" dirty="0" smtClean="0"/>
          </a:p>
          <a:p>
            <a:endParaRPr lang="cs-CZ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29.9.2015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Generování (pseudo)náhodných čísel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109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Příště Markovské procesy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29.9.2015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Generování (pseudo)náhodných čísel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239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Tabulky náhodných čísel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xfrm>
            <a:off x="827584" y="2132857"/>
            <a:ext cx="3668216" cy="183983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i="1" dirty="0"/>
              <a:t>A Million Random Digits with 100,000 Normal </a:t>
            </a:r>
            <a:r>
              <a:rPr lang="en-US" i="1" dirty="0" smtClean="0"/>
              <a:t>Deviates</a:t>
            </a:r>
            <a:endParaRPr lang="cs-CZ" i="1" dirty="0" smtClean="0"/>
          </a:p>
          <a:p>
            <a:pPr marL="0" indent="0" algn="r">
              <a:buNone/>
            </a:pPr>
            <a:r>
              <a:rPr lang="cs-CZ" dirty="0" smtClean="0"/>
              <a:t>(1955, RAND </a:t>
            </a:r>
            <a:r>
              <a:rPr lang="cs-CZ" dirty="0" err="1" smtClean="0"/>
              <a:t>corporation</a:t>
            </a:r>
            <a:r>
              <a:rPr lang="cs-CZ" dirty="0" smtClean="0"/>
              <a:t>)</a:t>
            </a:r>
          </a:p>
          <a:p>
            <a:r>
              <a:rPr lang="cs-CZ" dirty="0" smtClean="0"/>
              <a:t>K dostání na Amazonu (cca 55</a:t>
            </a:r>
            <a:r>
              <a:rPr lang="en-GB" dirty="0" smtClean="0"/>
              <a:t>$</a:t>
            </a:r>
            <a:r>
              <a:rPr lang="cs-CZ" dirty="0" smtClean="0"/>
              <a:t>)</a:t>
            </a:r>
          </a:p>
          <a:p>
            <a:r>
              <a:rPr lang="cs-CZ" dirty="0" smtClean="0"/>
              <a:t>Generováno </a:t>
            </a:r>
            <a:r>
              <a:rPr lang="cs-CZ" dirty="0" smtClean="0"/>
              <a:t>elektronickou </a:t>
            </a:r>
            <a:r>
              <a:rPr lang="cs-CZ" dirty="0" smtClean="0"/>
              <a:t>ruletou</a:t>
            </a:r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28079" y="2133600"/>
            <a:ext cx="2851830" cy="3992563"/>
          </a:xfrm>
          <a:prstGeom prst="rect">
            <a:avLst/>
          </a:prstGeo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29.9.2015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Generování (pseudo)náhodných čísel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1382014" y="4077072"/>
            <a:ext cx="345993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„</a:t>
            </a:r>
            <a:r>
              <a:rPr lang="en-US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Such </a:t>
            </a:r>
            <a:r>
              <a:rPr lang="en-US" sz="20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 terrific reference work! But with so many terrific random digits, it's a shame they didn't sort them, to make it easier to find the one you're looking for</a:t>
            </a:r>
            <a:r>
              <a:rPr lang="en-US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cs-CZ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“</a:t>
            </a:r>
            <a:endParaRPr lang="en-US" sz="2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rgbClr val="800F80"/>
                </a:solidFill>
                <a:latin typeface="Arial" panose="020B0604020202020204" pitchFamily="34" charset="0"/>
                <a:hlinkClick r:id="rId3" tooltip="39"/>
              </a:rPr>
              <a:t/>
            </a:r>
            <a:br>
              <a:rPr lang="en-US" dirty="0">
                <a:solidFill>
                  <a:srgbClr val="800F80"/>
                </a:solidFill>
                <a:latin typeface="Arial" panose="020B0604020202020204" pitchFamily="34" charset="0"/>
                <a:hlinkClick r:id="rId3" tooltip="39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915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Fyzikální generátory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Náhoda získána měřením nějakého reálného procesu</a:t>
            </a:r>
          </a:p>
          <a:p>
            <a:pPr lvl="1"/>
            <a:r>
              <a:rPr lang="cs-CZ" dirty="0" smtClean="0"/>
              <a:t>Čítače částic</a:t>
            </a:r>
          </a:p>
          <a:p>
            <a:pPr lvl="1"/>
            <a:r>
              <a:rPr lang="cs-CZ" dirty="0" smtClean="0"/>
              <a:t>Tepelný šum, elektromagnetický </a:t>
            </a:r>
            <a:r>
              <a:rPr lang="cs-CZ" dirty="0" smtClean="0"/>
              <a:t>šum</a:t>
            </a:r>
          </a:p>
          <a:p>
            <a:pPr lvl="1"/>
            <a:r>
              <a:rPr lang="cs-CZ" dirty="0" smtClean="0"/>
              <a:t>Počasí </a:t>
            </a:r>
            <a:endParaRPr lang="cs-CZ" dirty="0" smtClean="0"/>
          </a:p>
          <a:p>
            <a:pPr lvl="1"/>
            <a:r>
              <a:rPr lang="cs-CZ" dirty="0" smtClean="0"/>
              <a:t>Házení </a:t>
            </a:r>
            <a:r>
              <a:rPr lang="cs-CZ" dirty="0" smtClean="0"/>
              <a:t>kostek, míchání karet</a:t>
            </a:r>
            <a:endParaRPr lang="cs-CZ" dirty="0" smtClean="0"/>
          </a:p>
          <a:p>
            <a:pPr lvl="1"/>
            <a:r>
              <a:rPr lang="cs-CZ" dirty="0" smtClean="0"/>
              <a:t>…</a:t>
            </a:r>
          </a:p>
          <a:p>
            <a:r>
              <a:rPr lang="cs-CZ" dirty="0" smtClean="0"/>
              <a:t>Jevy které je velmi obtížné předvídat</a:t>
            </a:r>
          </a:p>
          <a:p>
            <a:pPr marL="457200" lvl="1" indent="0">
              <a:buNone/>
            </a:pPr>
            <a:r>
              <a:rPr lang="cs-CZ" dirty="0" smtClean="0">
                <a:sym typeface="Wingdings" panose="05000000000000000000" pitchFamily="2" charset="2"/>
              </a:rPr>
              <a:t> využitelné v </a:t>
            </a:r>
            <a:br>
              <a:rPr lang="cs-CZ" dirty="0" smtClean="0">
                <a:sym typeface="Wingdings" panose="05000000000000000000" pitchFamily="2" charset="2"/>
              </a:rPr>
            </a:br>
            <a:r>
              <a:rPr lang="cs-CZ" dirty="0" smtClean="0">
                <a:sym typeface="Wingdings" panose="05000000000000000000" pitchFamily="2" charset="2"/>
              </a:rPr>
              <a:t>     kryptografii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29.9.2015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Generování (pseudo)náhodných čísel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1026" name="Picture 2" descr="https://upload.wikimedia.org/wikipedia/commons/thumb/7/74/Sun-crypto-accelerator-1000.jpg/1280px-Sun-crypto-accelerator-10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458" y="4010695"/>
            <a:ext cx="3811588" cy="214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lobe-views.com/dcim/dreams/roulette/roulette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690" y="2132856"/>
            <a:ext cx="2449356" cy="153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ntropykey.co.uk/res/device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586" y="3184834"/>
            <a:ext cx="1790008" cy="134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036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/dev/random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smtClean="0"/>
              <a:t>v Linuxu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827584" y="2060849"/>
            <a:ext cx="7632848" cy="424847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cs-CZ" dirty="0" smtClean="0"/>
              <a:t>Zdroj náhody získané z jádra</a:t>
            </a:r>
          </a:p>
          <a:p>
            <a:pPr lvl="1">
              <a:lnSpc>
                <a:spcPct val="120000"/>
              </a:lnSpc>
            </a:pPr>
            <a:r>
              <a:rPr lang="cs-CZ" dirty="0" smtClean="0"/>
              <a:t>časování diskových operací, stisknutí kláves a pohybů myši</a:t>
            </a:r>
            <a:br>
              <a:rPr lang="cs-CZ" dirty="0" smtClean="0"/>
            </a:br>
            <a:r>
              <a:rPr lang="cs-CZ" dirty="0" smtClean="0"/>
              <a:t>(podle implementace systému – může využívat teplotu CPU, audio vstup, ….)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„Skutečná náhoda“ - lepší než jakýkoliv aritmetický generátor, zamýšlené pro kryptografii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Čtení je blokující </a:t>
            </a:r>
            <a:r>
              <a:rPr lang="cs-CZ" dirty="0" smtClean="0">
                <a:sym typeface="Wingdings" panose="05000000000000000000" pitchFamily="2" charset="2"/>
              </a:rPr>
              <a:t> když nemá dost „náhody“, čeká až ji získá</a:t>
            </a:r>
            <a:br>
              <a:rPr lang="cs-CZ" dirty="0" smtClean="0">
                <a:sym typeface="Wingdings" panose="05000000000000000000" pitchFamily="2" charset="2"/>
              </a:rPr>
            </a:br>
            <a:r>
              <a:rPr lang="cs-CZ" dirty="0" smtClean="0">
                <a:sym typeface="Wingdings" panose="05000000000000000000" pitchFamily="2" charset="2"/>
              </a:rPr>
              <a:t>(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/dev/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urandom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cs-CZ" dirty="0" smtClean="0">
                <a:sym typeface="Wingdings" panose="05000000000000000000" pitchFamily="2" charset="2"/>
              </a:rPr>
              <a:t>– pseudonáhodný, ale neblokující)</a:t>
            </a:r>
          </a:p>
          <a:p>
            <a:pPr>
              <a:lnSpc>
                <a:spcPct val="120000"/>
              </a:lnSpc>
            </a:pPr>
            <a:r>
              <a:rPr lang="cs-CZ" dirty="0" smtClean="0">
                <a:sym typeface="Wingdings" panose="05000000000000000000" pitchFamily="2" charset="2"/>
              </a:rPr>
              <a:t>Ve Windows </a:t>
            </a:r>
            <a:r>
              <a:rPr lang="cs-CZ" i="1" dirty="0" err="1" smtClean="0">
                <a:sym typeface="Wingdings" panose="05000000000000000000" pitchFamily="2" charset="2"/>
              </a:rPr>
              <a:t>CryptoAPI</a:t>
            </a:r>
            <a:r>
              <a:rPr lang="cs-CZ" dirty="0" smtClean="0">
                <a:sym typeface="Wingdings" panose="05000000000000000000" pitchFamily="2" charset="2"/>
              </a:rPr>
              <a:t> (uzavřené), </a:t>
            </a:r>
            <a:r>
              <a:rPr lang="cs-CZ" i="1" dirty="0" err="1" smtClean="0">
                <a:sym typeface="Wingdings" panose="05000000000000000000" pitchFamily="2" charset="2"/>
              </a:rPr>
              <a:t>GnuPG</a:t>
            </a:r>
            <a:endParaRPr lang="cs-CZ" i="1" dirty="0" smtClean="0">
              <a:sym typeface="Wingdings" panose="05000000000000000000" pitchFamily="2" charset="2"/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29.9.2015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Generování (pseudo)náhodných čísel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3352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Pseudonáhodné generátory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 smtClean="0"/>
              <a:t>Algebraické</a:t>
            </a:r>
            <a:r>
              <a:rPr lang="cs-CZ" dirty="0" smtClean="0"/>
              <a:t> – definovány funkcí</a:t>
            </a:r>
          </a:p>
          <a:p>
            <a:pPr lvl="1"/>
            <a:r>
              <a:rPr lang="cs-CZ" dirty="0" smtClean="0"/>
              <a:t>Posloupnost čísel, které „na první pohled“ vypadají náhodně (ale nejsou)</a:t>
            </a:r>
          </a:p>
          <a:p>
            <a:pPr lvl="1"/>
            <a:r>
              <a:rPr lang="cs-CZ" dirty="0" smtClean="0"/>
              <a:t>Z posloupnosti nejspíš nejde odvodit vlastnosti generátoru (nevyřešený problém - NP)</a:t>
            </a:r>
          </a:p>
          <a:p>
            <a:r>
              <a:rPr lang="cs-CZ" b="1" dirty="0" smtClean="0"/>
              <a:t>Deterministické</a:t>
            </a:r>
            <a:r>
              <a:rPr lang="cs-CZ" dirty="0" smtClean="0"/>
              <a:t> – musí dopadnout vždy stejně</a:t>
            </a:r>
          </a:p>
          <a:p>
            <a:pPr lvl="1"/>
            <a:r>
              <a:rPr lang="cs-CZ" dirty="0" smtClean="0"/>
              <a:t>Při stejné iniciaci (</a:t>
            </a:r>
            <a:r>
              <a:rPr lang="cs-CZ" i="1" dirty="0" err="1" smtClean="0"/>
              <a:t>seed</a:t>
            </a:r>
            <a:r>
              <a:rPr lang="cs-CZ" dirty="0" smtClean="0"/>
              <a:t>) dají vžd</a:t>
            </a:r>
            <a:r>
              <a:rPr lang="cs-CZ" dirty="0" smtClean="0"/>
              <a:t>y stejný výsledek (stejnou posloupnost)</a:t>
            </a:r>
            <a:br>
              <a:rPr lang="cs-CZ" dirty="0" smtClean="0"/>
            </a:br>
            <a:r>
              <a:rPr lang="cs-CZ" dirty="0" smtClean="0"/>
              <a:t>může a nemusí být užitečná vlastnost</a:t>
            </a:r>
          </a:p>
          <a:p>
            <a:r>
              <a:rPr lang="cs-CZ" b="1" dirty="0" smtClean="0"/>
              <a:t>Konečné</a:t>
            </a:r>
          </a:p>
          <a:p>
            <a:pPr lvl="1"/>
            <a:r>
              <a:rPr lang="cs-CZ" dirty="0" smtClean="0"/>
              <a:t>Posloupnost se po nějaké době (periodě) začne opakovat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29.9.2015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Generování (pseudo)náhodných čísel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361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Dobrý pseudonáhodný generátor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Rychlý (</a:t>
            </a:r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/dev/random/</a:t>
            </a:r>
            <a:r>
              <a:rPr lang="en-GB" dirty="0" smtClean="0"/>
              <a:t> </a:t>
            </a:r>
            <a:r>
              <a:rPr lang="en-GB" dirty="0" err="1" smtClean="0"/>
              <a:t>nen</a:t>
            </a:r>
            <a:r>
              <a:rPr lang="cs-CZ" dirty="0" smtClean="0"/>
              <a:t>í moc rychlé)</a:t>
            </a:r>
          </a:p>
          <a:p>
            <a:r>
              <a:rPr lang="cs-CZ" dirty="0" smtClean="0"/>
              <a:t>Malá spotřeba paměti</a:t>
            </a:r>
          </a:p>
          <a:p>
            <a:r>
              <a:rPr lang="cs-CZ" dirty="0" smtClean="0"/>
              <a:t>Dlouhá perioda </a:t>
            </a:r>
          </a:p>
          <a:p>
            <a:pPr lvl="1"/>
            <a:r>
              <a:rPr lang="cs-CZ" dirty="0" smtClean="0"/>
              <a:t>neopakuje se moc brzy, vyčerpá rozumnou část dostupných čísel</a:t>
            </a:r>
          </a:p>
          <a:p>
            <a:r>
              <a:rPr lang="cs-CZ" dirty="0" err="1" smtClean="0"/>
              <a:t>Replikovatelný</a:t>
            </a:r>
            <a:endParaRPr lang="cs-CZ" dirty="0" smtClean="0"/>
          </a:p>
          <a:p>
            <a:pPr lvl="1"/>
            <a:r>
              <a:rPr lang="cs-CZ" dirty="0" smtClean="0"/>
              <a:t>lze snadno získat tutéž posloupnost </a:t>
            </a:r>
          </a:p>
          <a:p>
            <a:pPr lvl="1"/>
            <a:r>
              <a:rPr lang="cs-CZ" dirty="0" smtClean="0"/>
              <a:t>Hodí se pro debugging a testování</a:t>
            </a:r>
          </a:p>
          <a:p>
            <a:r>
              <a:rPr lang="cs-CZ" dirty="0" smtClean="0"/>
              <a:t>Nezávislé hodnoty</a:t>
            </a:r>
          </a:p>
          <a:p>
            <a:pPr lvl="1"/>
            <a:r>
              <a:rPr lang="cs-CZ" dirty="0" smtClean="0"/>
              <a:t>Posloupnost projde testem statistické nezávislosti</a:t>
            </a:r>
          </a:p>
          <a:p>
            <a:r>
              <a:rPr lang="cs-CZ" dirty="0" smtClean="0"/>
              <a:t>Odpovídá požadovanému rozdělení</a:t>
            </a:r>
          </a:p>
          <a:p>
            <a:pPr lvl="1"/>
            <a:r>
              <a:rPr lang="cs-CZ" dirty="0" smtClean="0"/>
              <a:t>Střední hodnota, odchylka, histogram</a:t>
            </a:r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29.9.2015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Generování (pseudo)náhodných čísel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9844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Rovnoměrné </a:t>
            </a:r>
            <a:r>
              <a:rPr lang="cs-CZ" dirty="0" smtClean="0"/>
              <a:t>rozložení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i="1" dirty="0" err="1" smtClean="0"/>
              <a:t>Uniform</a:t>
            </a:r>
            <a:r>
              <a:rPr lang="cs-CZ" i="1" dirty="0" smtClean="0"/>
              <a:t> </a:t>
            </a:r>
            <a:r>
              <a:rPr lang="cs-CZ" i="1" dirty="0" err="1" smtClean="0"/>
              <a:t>distribution</a:t>
            </a:r>
            <a:r>
              <a:rPr lang="cs-CZ" dirty="0" smtClean="0"/>
              <a:t>)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27584" y="2060849"/>
                <a:ext cx="7632848" cy="1512168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cs-CZ" dirty="0" smtClean="0"/>
                  <a:t>Základ pro ostatní generátory</a:t>
                </a:r>
              </a:p>
              <a:p>
                <a:pPr lvl="1"/>
                <a:r>
                  <a:rPr lang="cs-CZ" dirty="0" smtClean="0"/>
                  <a:t>Parametry: minimum a maximum </a:t>
                </a:r>
              </a:p>
              <a:p>
                <a:pPr lvl="1"/>
                <a:r>
                  <a:rPr lang="cs-CZ" dirty="0" smtClean="0"/>
                  <a:t>Hodnoty ze zadaného rozsahu se stejnou pravděpodobností</a:t>
                </a:r>
              </a:p>
              <a:p>
                <a:pPr lvl="1"/>
                <a:r>
                  <a:rPr lang="cs-CZ" dirty="0" smtClean="0"/>
                  <a:t>Obvykle v rozsahu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cs-CZ" dirty="0" smtClean="0"/>
                  <a:t> - normalizovaná podoba</a:t>
                </a:r>
                <a:br>
                  <a:rPr lang="cs-CZ" dirty="0" smtClean="0"/>
                </a:br>
                <a:r>
                  <a:rPr lang="cs-CZ" dirty="0" smtClean="0"/>
                  <a:t>(neplést s normálním rozdělením!)</a:t>
                </a:r>
                <a:endParaRPr lang="cs-CZ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4" y="2060849"/>
                <a:ext cx="7632848" cy="1512168"/>
              </a:xfrm>
              <a:blipFill rotWithShape="0">
                <a:blip r:embed="rId3"/>
                <a:stretch>
                  <a:fillRect l="-639" t="-60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29.9.2015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Generování (pseudo)náhodných čísel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668409"/>
            <a:ext cx="3021306" cy="216023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025" y="3668409"/>
            <a:ext cx="3120013" cy="2180109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511659" y="5828644"/>
            <a:ext cx="3021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Hustota</a:t>
            </a:r>
            <a:r>
              <a:rPr lang="cs-CZ" dirty="0" smtClean="0"/>
              <a:t> </a:t>
            </a:r>
            <a:r>
              <a:rPr lang="cs-CZ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pravděpodobnosti</a:t>
            </a:r>
            <a:endParaRPr lang="cs-CZ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058052" y="5828644"/>
            <a:ext cx="3021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Distribuční funkce</a:t>
            </a:r>
            <a:endParaRPr lang="cs-CZ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806025" y="6274335"/>
            <a:ext cx="32223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err="1" smtClean="0"/>
              <a:t>Grafy:https</a:t>
            </a:r>
            <a:r>
              <a:rPr lang="cs-CZ" sz="1000" dirty="0"/>
              <a:t>://en.wikipedia.org/wiki/</a:t>
            </a:r>
            <a:r>
              <a:rPr lang="cs-CZ" sz="1000" dirty="0" err="1"/>
              <a:t>Uniform_distribution</a:t>
            </a:r>
            <a:r>
              <a:rPr lang="cs-CZ" sz="1000" dirty="0"/>
              <a:t>_(</a:t>
            </a:r>
            <a:r>
              <a:rPr lang="cs-CZ" sz="1000" dirty="0" err="1"/>
              <a:t>continuous</a:t>
            </a:r>
            <a:r>
              <a:rPr lang="cs-CZ" sz="1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5451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SP  I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VSP  I</Template>
  <TotalTime>4188</TotalTime>
  <Words>1435</Words>
  <Application>Microsoft Office PowerPoint</Application>
  <PresentationFormat>Předvádění na obrazovce (4:3)</PresentationFormat>
  <Paragraphs>452</Paragraphs>
  <Slides>39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6" baseType="lpstr">
      <vt:lpstr>Arial</vt:lpstr>
      <vt:lpstr>Calibri</vt:lpstr>
      <vt:lpstr>Cambria Math</vt:lpstr>
      <vt:lpstr>Courier New</vt:lpstr>
      <vt:lpstr>Times New Roman</vt:lpstr>
      <vt:lpstr>Wingdings</vt:lpstr>
      <vt:lpstr>VSP  I</vt:lpstr>
      <vt:lpstr>Generování (pseudo)náhodných čísel</vt:lpstr>
      <vt:lpstr>Využitelnost náhody</vt:lpstr>
      <vt:lpstr>Zdroje náhody</vt:lpstr>
      <vt:lpstr>Tabulky náhodných čísel</vt:lpstr>
      <vt:lpstr>Fyzikální generátory</vt:lpstr>
      <vt:lpstr>/dev/random v Linuxu</vt:lpstr>
      <vt:lpstr>Pseudonáhodné generátory</vt:lpstr>
      <vt:lpstr>Dobrý pseudonáhodný generátor</vt:lpstr>
      <vt:lpstr>Rovnoměrné rozložení (Uniform distribution)</vt:lpstr>
      <vt:lpstr>Rovnoměrné rozložení (Uniform distribution)</vt:lpstr>
      <vt:lpstr>Kvazirovnoměrné rozložení</vt:lpstr>
      <vt:lpstr>Generátor pseudonáhodného uniformního rozdělení</vt:lpstr>
      <vt:lpstr>Metoda prostředních řádů</vt:lpstr>
      <vt:lpstr>Metoda prostředních řádů - příklad</vt:lpstr>
      <vt:lpstr>Metoda prostředních řádů - problém</vt:lpstr>
      <vt:lpstr>Kongruentní metody  (LCG – lineární kongruetní generátor)</vt:lpstr>
      <vt:lpstr>Volba koeficientů – obecný LCG</vt:lpstr>
      <vt:lpstr>Volba koeficientů – multiplikativní generátor</vt:lpstr>
      <vt:lpstr>Volba koeficientů</vt:lpstr>
      <vt:lpstr>Příklady koeficientů pro LCG</vt:lpstr>
      <vt:lpstr>Kombinované generátory</vt:lpstr>
      <vt:lpstr>Metoda smíšených generátorů</vt:lpstr>
      <vt:lpstr>Další předpisy generátorů</vt:lpstr>
      <vt:lpstr>Generování dalších rozdělení</vt:lpstr>
      <vt:lpstr>Transformační metoda</vt:lpstr>
      <vt:lpstr>Transformační metoda – geometrická představa</vt:lpstr>
      <vt:lpstr>Vylučovací metoda</vt:lpstr>
      <vt:lpstr>Vylučovací metoda – geometrická představa</vt:lpstr>
      <vt:lpstr>Generování normálního rozdělení</vt:lpstr>
      <vt:lpstr>Generování normálního rozdělení – centrální limitní věta</vt:lpstr>
      <vt:lpstr>Generování normálního rozdělení – transformace parametrů</vt:lpstr>
      <vt:lpstr>Box-Mülerova transformace</vt:lpstr>
      <vt:lpstr>Obecné diskrétní rozdělení</vt:lpstr>
      <vt:lpstr>Generování podle histogramu</vt:lpstr>
      <vt:lpstr>Testování generátoru</vt:lpstr>
      <vt:lpstr>χ^2 test – testování rovnoměrnosti</vt:lpstr>
      <vt:lpstr>χ^2 test – postup</vt:lpstr>
      <vt:lpstr>Užitečné zdroje</vt:lpstr>
      <vt:lpstr>Děkuji za pozornost</vt:lpstr>
    </vt:vector>
  </TitlesOfParts>
  <Company>Západočeská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Benchmarkování</dc:title>
  <dc:creator>Richard Lipka</dc:creator>
  <cp:lastModifiedBy>Richard Lipka</cp:lastModifiedBy>
  <cp:revision>574</cp:revision>
  <cp:lastPrinted>2014-09-23T05:02:57Z</cp:lastPrinted>
  <dcterms:created xsi:type="dcterms:W3CDTF">2011-11-08T10:03:46Z</dcterms:created>
  <dcterms:modified xsi:type="dcterms:W3CDTF">2015-09-28T22:06:28Z</dcterms:modified>
</cp:coreProperties>
</file>